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 id="2147484008" r:id="rId5"/>
  </p:sldMasterIdLst>
  <p:notesMasterIdLst>
    <p:notesMasterId r:id="rId37"/>
  </p:notesMasterIdLst>
  <p:handoutMasterIdLst>
    <p:handoutMasterId r:id="rId38"/>
  </p:handoutMasterIdLst>
  <p:sldIdLst>
    <p:sldId id="263" r:id="rId6"/>
    <p:sldId id="1012" r:id="rId7"/>
    <p:sldId id="274" r:id="rId8"/>
    <p:sldId id="256" r:id="rId9"/>
    <p:sldId id="264" r:id="rId10"/>
    <p:sldId id="366" r:id="rId11"/>
    <p:sldId id="370" r:id="rId12"/>
    <p:sldId id="367" r:id="rId13"/>
    <p:sldId id="368" r:id="rId14"/>
    <p:sldId id="369" r:id="rId15"/>
    <p:sldId id="285" r:id="rId16"/>
    <p:sldId id="273" r:id="rId17"/>
    <p:sldId id="1030" r:id="rId18"/>
    <p:sldId id="1039" r:id="rId19"/>
    <p:sldId id="1020" r:id="rId20"/>
    <p:sldId id="1022" r:id="rId21"/>
    <p:sldId id="1042" r:id="rId22"/>
    <p:sldId id="1019" r:id="rId23"/>
    <p:sldId id="1017" r:id="rId24"/>
    <p:sldId id="1040" r:id="rId25"/>
    <p:sldId id="1015" r:id="rId26"/>
    <p:sldId id="1028" r:id="rId27"/>
    <p:sldId id="1029" r:id="rId28"/>
    <p:sldId id="1041" r:id="rId29"/>
    <p:sldId id="1043" r:id="rId30"/>
    <p:sldId id="1031" r:id="rId31"/>
    <p:sldId id="1034" r:id="rId32"/>
    <p:sldId id="1038" r:id="rId33"/>
    <p:sldId id="896" r:id="rId34"/>
    <p:sldId id="1035" r:id="rId35"/>
    <p:sldId id="897" r:id="rId3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D49606CD-09C3-484B-8A37-A9229908CF92}">
          <p14:sldIdLst>
            <p14:sldId id="263"/>
          </p14:sldIdLst>
        </p14:section>
        <p14:section name="Introduction" id="{3E5BD066-3C45-4FC1-99CF-2AB355AE42A0}">
          <p14:sldIdLst>
            <p14:sldId id="1012"/>
          </p14:sldIdLst>
        </p14:section>
        <p14:section name="Agenda" id="{939B1620-3D38-4D1C-9D85-27267DF05472}">
          <p14:sldIdLst>
            <p14:sldId id="274"/>
            <p14:sldId id="256"/>
            <p14:sldId id="264"/>
            <p14:sldId id="366"/>
            <p14:sldId id="370"/>
            <p14:sldId id="367"/>
            <p14:sldId id="368"/>
            <p14:sldId id="369"/>
            <p14:sldId id="285"/>
            <p14:sldId id="273"/>
          </p14:sldIdLst>
        </p14:section>
        <p14:section name="Context" id="{91562508-5809-470C-BF5B-6C4EA71F5834}">
          <p14:sldIdLst>
            <p14:sldId id="1030"/>
            <p14:sldId id="1039"/>
          </p14:sldIdLst>
        </p14:section>
        <p14:section name="MIW Today" id="{BB64FF12-BD02-47D8-A0F1-D6B9C4051519}">
          <p14:sldIdLst>
            <p14:sldId id="1020"/>
            <p14:sldId id="1022"/>
            <p14:sldId id="1042"/>
          </p14:sldIdLst>
        </p14:section>
        <p14:section name="Challenges" id="{935410A5-71AE-422B-A54B-614E3C724E93}">
          <p14:sldIdLst>
            <p14:sldId id="1019"/>
            <p14:sldId id="1017"/>
            <p14:sldId id="1040"/>
            <p14:sldId id="1015"/>
          </p14:sldIdLst>
        </p14:section>
        <p14:section name="Vision, Opps" id="{0D163104-FFEF-4C6C-BE02-A6E533F4E134}">
          <p14:sldIdLst>
            <p14:sldId id="1028"/>
            <p14:sldId id="1029"/>
            <p14:sldId id="1041"/>
            <p14:sldId id="1043"/>
          </p14:sldIdLst>
        </p14:section>
        <p14:section name="MCA Development" id="{1368FCCF-24A6-4B9F-B75E-8FCD573BD934}">
          <p14:sldIdLst>
            <p14:sldId id="1031"/>
            <p14:sldId id="1034"/>
            <p14:sldId id="1038"/>
          </p14:sldIdLst>
        </p14:section>
        <p14:section name="Close" id="{EC6A78A5-89CF-3345-A0D7-583E054069A8}">
          <p14:sldIdLst>
            <p14:sldId id="896"/>
            <p14:sldId id="1035"/>
            <p14:sldId id="8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Juli" initials="AJ" lastIdx="6" clrIdx="0">
    <p:extLst>
      <p:ext uri="{19B8F6BF-5375-455C-9EA6-DF929625EA0E}">
        <p15:presenceInfo xmlns:p15="http://schemas.microsoft.com/office/powerpoint/2012/main" userId="S::Juli.Anderson@aecom.com::57ae67b0-c5bf-427d-8be6-dd75e71d2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3B4"/>
    <a:srgbClr val="00353E"/>
    <a:srgbClr val="FFCE00"/>
    <a:srgbClr val="008966"/>
    <a:srgbClr val="EFF5DD"/>
    <a:srgbClr val="DAD8CC"/>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3A341-2592-4339-8F8E-1F04CEB33C40}" v="7" dt="2021-07-08T04:00:06.262"/>
    <p1510:client id="{6E15BEC1-DB54-4914-B7E7-AA7389234410}" v="5" dt="2021-07-07T05:56:43.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1" autoAdjust="0"/>
    <p:restoredTop sz="94660"/>
  </p:normalViewPr>
  <p:slideViewPr>
    <p:cSldViewPr snapToGrid="0">
      <p:cViewPr varScale="1">
        <p:scale>
          <a:sx n="81" d="100"/>
          <a:sy n="81" d="100"/>
        </p:scale>
        <p:origin x="1013" y="62"/>
      </p:cViewPr>
      <p:guideLst/>
    </p:cSldViewPr>
  </p:slideViewPr>
  <p:notesTextViewPr>
    <p:cViewPr>
      <p:scale>
        <a:sx n="1" d="1"/>
        <a:sy n="1" d="1"/>
      </p:scale>
      <p:origin x="0" y="0"/>
    </p:cViewPr>
  </p:notesTextViewPr>
  <p:notesViewPr>
    <p:cSldViewPr snapToGrid="0">
      <p:cViewPr>
        <p:scale>
          <a:sx n="1" d="2"/>
          <a:sy n="1" d="2"/>
        </p:scale>
        <p:origin x="4632" y="11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02532-8535-4D87-9CB5-5A1E72DA95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2870594-A118-480E-8D46-7348EE44836D}">
      <dgm:prSet phldrT="[Text]" custT="1"/>
      <dgm:spPr/>
      <dgm:t>
        <a:bodyPr/>
        <a:lstStyle/>
        <a:p>
          <a:r>
            <a:rPr lang="en-US" sz="800" dirty="0"/>
            <a:t>Challenge or opportunity</a:t>
          </a:r>
        </a:p>
      </dgm:t>
    </dgm:pt>
    <dgm:pt modelId="{C684B507-D894-48DD-BF60-4B186ACF9019}" type="parTrans" cxnId="{F13046A6-B19F-4A1F-8EFF-2DE207B322D8}">
      <dgm:prSet/>
      <dgm:spPr/>
      <dgm:t>
        <a:bodyPr/>
        <a:lstStyle/>
        <a:p>
          <a:endParaRPr lang="en-US" sz="800"/>
        </a:p>
      </dgm:t>
    </dgm:pt>
    <dgm:pt modelId="{031F6CB9-7BAD-4B03-86A9-715A16F938CA}" type="sibTrans" cxnId="{F13046A6-B19F-4A1F-8EFF-2DE207B322D8}">
      <dgm:prSet/>
      <dgm:spPr/>
      <dgm:t>
        <a:bodyPr/>
        <a:lstStyle/>
        <a:p>
          <a:endParaRPr lang="en-US" sz="800"/>
        </a:p>
      </dgm:t>
    </dgm:pt>
    <dgm:pt modelId="{26603B50-3085-401B-A32A-5CE62C19ED87}">
      <dgm:prSet phldrT="[Text]" custT="1"/>
      <dgm:spPr/>
      <dgm:t>
        <a:bodyPr/>
        <a:lstStyle/>
        <a:p>
          <a:r>
            <a:rPr lang="en-US" sz="800" dirty="0"/>
            <a:t>Regional Infrastructure Gap</a:t>
          </a:r>
        </a:p>
      </dgm:t>
    </dgm:pt>
    <dgm:pt modelId="{32DCE521-96B6-44A1-9AC6-B348D7271DFD}" type="parTrans" cxnId="{D2B10B19-EC91-4690-94CC-0E4031C08090}">
      <dgm:prSet custT="1"/>
      <dgm:spPr/>
      <dgm:t>
        <a:bodyPr/>
        <a:lstStyle/>
        <a:p>
          <a:endParaRPr lang="en-US" sz="800"/>
        </a:p>
      </dgm:t>
    </dgm:pt>
    <dgm:pt modelId="{BB14B9F2-AE4E-4113-9D29-908DC80C1BA9}" type="sibTrans" cxnId="{D2B10B19-EC91-4690-94CC-0E4031C08090}">
      <dgm:prSet/>
      <dgm:spPr/>
      <dgm:t>
        <a:bodyPr/>
        <a:lstStyle/>
        <a:p>
          <a:endParaRPr lang="en-US" sz="800"/>
        </a:p>
      </dgm:t>
    </dgm:pt>
    <dgm:pt modelId="{3183D423-D77E-45C3-AFD8-DC0E865940CF}">
      <dgm:prSet phldrT="[Text]" custT="1"/>
      <dgm:spPr>
        <a:solidFill>
          <a:schemeClr val="accent1"/>
        </a:solidFill>
      </dgm:spPr>
      <dgm:t>
        <a:bodyPr/>
        <a:lstStyle/>
        <a:p>
          <a:r>
            <a:rPr lang="en-AU" sz="800" dirty="0"/>
            <a:t>(Stage 1) Early-stage proposals</a:t>
          </a:r>
          <a:endParaRPr lang="en-US" sz="800" dirty="0"/>
        </a:p>
      </dgm:t>
    </dgm:pt>
    <dgm:pt modelId="{6D329A74-D575-42FE-873A-F1FA3FDBF45E}" type="parTrans" cxnId="{EBF97BE5-912B-46AA-96CD-74CB679B33C4}">
      <dgm:prSet custT="1"/>
      <dgm:spPr/>
      <dgm:t>
        <a:bodyPr/>
        <a:lstStyle/>
        <a:p>
          <a:endParaRPr lang="en-US" sz="800"/>
        </a:p>
      </dgm:t>
    </dgm:pt>
    <dgm:pt modelId="{70843141-294D-4677-B021-5372164D34BE}" type="sibTrans" cxnId="{EBF97BE5-912B-46AA-96CD-74CB679B33C4}">
      <dgm:prSet/>
      <dgm:spPr/>
      <dgm:t>
        <a:bodyPr/>
        <a:lstStyle/>
        <a:p>
          <a:endParaRPr lang="en-US" sz="800"/>
        </a:p>
      </dgm:t>
    </dgm:pt>
    <dgm:pt modelId="{E58387D0-56A6-421B-AF6B-789EC64A7186}">
      <dgm:prSet phldrT="[Text]" custT="1"/>
      <dgm:spPr/>
      <dgm:t>
        <a:bodyPr/>
        <a:lstStyle/>
        <a:p>
          <a:r>
            <a:rPr lang="en-US" sz="800" dirty="0"/>
            <a:t>Policy Reform (Recommendations, Outcomes and Actions)</a:t>
          </a:r>
        </a:p>
      </dgm:t>
    </dgm:pt>
    <dgm:pt modelId="{DB5D1C82-65D7-488E-8830-32A633F3428D}" type="parTrans" cxnId="{023EC7D1-9838-4210-A7FE-6F2DF2249962}">
      <dgm:prSet custT="1"/>
      <dgm:spPr/>
      <dgm:t>
        <a:bodyPr/>
        <a:lstStyle/>
        <a:p>
          <a:endParaRPr lang="en-US" sz="800"/>
        </a:p>
      </dgm:t>
    </dgm:pt>
    <dgm:pt modelId="{EDF789D4-BFFE-47E7-8B90-E0A0E23F1D9E}" type="sibTrans" cxnId="{023EC7D1-9838-4210-A7FE-6F2DF2249962}">
      <dgm:prSet/>
      <dgm:spPr/>
      <dgm:t>
        <a:bodyPr/>
        <a:lstStyle/>
        <a:p>
          <a:endParaRPr lang="en-US" sz="800"/>
        </a:p>
      </dgm:t>
    </dgm:pt>
    <dgm:pt modelId="{B95CC93E-8481-4B19-8E26-650F7D05B29D}">
      <dgm:prSet phldrT="[Text]" custT="1"/>
      <dgm:spPr/>
      <dgm:t>
        <a:bodyPr/>
        <a:lstStyle/>
        <a:p>
          <a:r>
            <a:rPr lang="en-US" sz="800" dirty="0"/>
            <a:t>Impact Assessment</a:t>
          </a:r>
        </a:p>
      </dgm:t>
    </dgm:pt>
    <dgm:pt modelId="{074E901D-23F9-43EC-A7D7-A7E21E74AE87}" type="parTrans" cxnId="{A51F504F-CE2A-40E8-87F0-93D8099965D9}">
      <dgm:prSet custT="1"/>
      <dgm:spPr/>
      <dgm:t>
        <a:bodyPr/>
        <a:lstStyle/>
        <a:p>
          <a:endParaRPr lang="en-US" sz="800"/>
        </a:p>
      </dgm:t>
    </dgm:pt>
    <dgm:pt modelId="{8BC44E11-121D-49BF-83B3-15BD67A15BEF}" type="sibTrans" cxnId="{A51F504F-CE2A-40E8-87F0-93D8099965D9}">
      <dgm:prSet/>
      <dgm:spPr/>
      <dgm:t>
        <a:bodyPr/>
        <a:lstStyle/>
        <a:p>
          <a:endParaRPr lang="en-US" sz="800"/>
        </a:p>
      </dgm:t>
    </dgm:pt>
    <dgm:pt modelId="{51F790F2-0B02-4C1F-AA97-1E17874DFCBD}">
      <dgm:prSet custT="1"/>
      <dgm:spPr>
        <a:solidFill>
          <a:schemeClr val="accent1"/>
        </a:solidFill>
      </dgm:spPr>
      <dgm:t>
        <a:bodyPr/>
        <a:lstStyle/>
        <a:p>
          <a:r>
            <a:rPr lang="en-AU" sz="800" dirty="0"/>
            <a:t>(Stage 2) Potential investment options</a:t>
          </a:r>
        </a:p>
      </dgm:t>
    </dgm:pt>
    <dgm:pt modelId="{2D457C52-1920-4AB7-98B0-0CC0F1329896}" type="parTrans" cxnId="{78A5CB21-C765-44D2-82A9-A928E2EF0B2A}">
      <dgm:prSet custT="1"/>
      <dgm:spPr/>
      <dgm:t>
        <a:bodyPr/>
        <a:lstStyle/>
        <a:p>
          <a:endParaRPr lang="en-US" sz="800"/>
        </a:p>
      </dgm:t>
    </dgm:pt>
    <dgm:pt modelId="{88DBE24D-94BC-4F60-9740-7B7F408525CC}" type="sibTrans" cxnId="{78A5CB21-C765-44D2-82A9-A928E2EF0B2A}">
      <dgm:prSet/>
      <dgm:spPr/>
      <dgm:t>
        <a:bodyPr/>
        <a:lstStyle/>
        <a:p>
          <a:endParaRPr lang="en-US" sz="800"/>
        </a:p>
      </dgm:t>
    </dgm:pt>
    <dgm:pt modelId="{3EB1ABC2-F302-4526-A2A3-05278A55020A}">
      <dgm:prSet custT="1"/>
      <dgm:spPr>
        <a:solidFill>
          <a:schemeClr val="accent1"/>
        </a:solidFill>
      </dgm:spPr>
      <dgm:t>
        <a:bodyPr/>
        <a:lstStyle/>
        <a:p>
          <a:r>
            <a:rPr lang="en-AU" sz="800" dirty="0"/>
            <a:t>(Stage 3) Investment-ready proposals</a:t>
          </a:r>
        </a:p>
      </dgm:t>
    </dgm:pt>
    <dgm:pt modelId="{BD69A802-F454-486D-A57F-895AB5337B39}" type="parTrans" cxnId="{AAE50432-6F30-4B4E-B42A-591FAE024127}">
      <dgm:prSet custT="1"/>
      <dgm:spPr/>
      <dgm:t>
        <a:bodyPr/>
        <a:lstStyle/>
        <a:p>
          <a:endParaRPr lang="en-US" sz="800"/>
        </a:p>
      </dgm:t>
    </dgm:pt>
    <dgm:pt modelId="{C3DD028D-6358-4DF8-B584-F71E7359E595}" type="sibTrans" cxnId="{AAE50432-6F30-4B4E-B42A-591FAE024127}">
      <dgm:prSet/>
      <dgm:spPr/>
      <dgm:t>
        <a:bodyPr/>
        <a:lstStyle/>
        <a:p>
          <a:endParaRPr lang="en-US" sz="800"/>
        </a:p>
      </dgm:t>
    </dgm:pt>
    <dgm:pt modelId="{57D6D9DD-A5A8-4302-89AE-CBFC0CCA74C3}">
      <dgm:prSet custT="1"/>
      <dgm:spPr>
        <a:solidFill>
          <a:schemeClr val="accent6"/>
        </a:solidFill>
      </dgm:spPr>
      <dgm:t>
        <a:bodyPr/>
        <a:lstStyle/>
        <a:p>
          <a:pPr rtl="0"/>
          <a:r>
            <a:rPr lang="en-AU" sz="800" dirty="0"/>
            <a:t>Funded proposals</a:t>
          </a:r>
          <a:r>
            <a:rPr lang="en-AU" sz="800" dirty="0">
              <a:latin typeface="Consolas" panose="020B0609020204030204"/>
            </a:rPr>
            <a:t> </a:t>
          </a:r>
        </a:p>
      </dgm:t>
    </dgm:pt>
    <dgm:pt modelId="{EA549728-8DDF-4781-AD7D-632D07FBA6B1}" type="parTrans" cxnId="{D8B8ABE3-87AE-450A-BAAC-7DD5150AEE84}">
      <dgm:prSet custT="1"/>
      <dgm:spPr/>
      <dgm:t>
        <a:bodyPr/>
        <a:lstStyle/>
        <a:p>
          <a:endParaRPr lang="en-US" sz="800"/>
        </a:p>
      </dgm:t>
    </dgm:pt>
    <dgm:pt modelId="{7A64DB54-4A4F-4A80-B09A-25FBA9629CA4}" type="sibTrans" cxnId="{D8B8ABE3-87AE-450A-BAAC-7DD5150AEE84}">
      <dgm:prSet/>
      <dgm:spPr/>
      <dgm:t>
        <a:bodyPr/>
        <a:lstStyle/>
        <a:p>
          <a:endParaRPr lang="en-US" sz="800"/>
        </a:p>
      </dgm:t>
    </dgm:pt>
    <dgm:pt modelId="{41560D87-32F4-45F2-BC58-0645FADFD107}">
      <dgm:prSet custT="1"/>
      <dgm:spPr>
        <a:solidFill>
          <a:schemeClr val="accent6"/>
        </a:solidFill>
      </dgm:spPr>
      <dgm:t>
        <a:bodyPr/>
        <a:lstStyle/>
        <a:p>
          <a:pPr rtl="0"/>
          <a:r>
            <a:rPr lang="en-AU" sz="800" dirty="0"/>
            <a:t>Proposals being delivered</a:t>
          </a:r>
          <a:r>
            <a:rPr lang="en-AU" sz="800" dirty="0">
              <a:latin typeface="Consolas" panose="020B0609020204030204"/>
            </a:rPr>
            <a:t> </a:t>
          </a:r>
          <a:endParaRPr lang="en-AU" sz="800" dirty="0"/>
        </a:p>
      </dgm:t>
    </dgm:pt>
    <dgm:pt modelId="{A719D382-F8CE-4F5D-B2FE-6A8A49D190C7}" type="parTrans" cxnId="{EC2193F6-D01E-40B2-AA25-E01FA6EDD99F}">
      <dgm:prSet custT="1"/>
      <dgm:spPr/>
      <dgm:t>
        <a:bodyPr/>
        <a:lstStyle/>
        <a:p>
          <a:endParaRPr lang="en-US" sz="800"/>
        </a:p>
      </dgm:t>
    </dgm:pt>
    <dgm:pt modelId="{78F954CE-1A76-41AA-94F8-409FBD86F092}" type="sibTrans" cxnId="{EC2193F6-D01E-40B2-AA25-E01FA6EDD99F}">
      <dgm:prSet/>
      <dgm:spPr/>
      <dgm:t>
        <a:bodyPr/>
        <a:lstStyle/>
        <a:p>
          <a:endParaRPr lang="en-US" sz="800"/>
        </a:p>
      </dgm:t>
    </dgm:pt>
    <dgm:pt modelId="{3195D87D-F8C9-43B4-8A86-BCCA8CF7893C}">
      <dgm:prSet custT="1"/>
      <dgm:spPr>
        <a:solidFill>
          <a:schemeClr val="accent1"/>
        </a:solidFill>
      </dgm:spPr>
      <dgm:t>
        <a:bodyPr/>
        <a:lstStyle/>
        <a:p>
          <a:r>
            <a:rPr lang="en-AU" sz="800" dirty="0"/>
            <a:t>(Stage 4) Delivered proposals</a:t>
          </a:r>
        </a:p>
      </dgm:t>
    </dgm:pt>
    <dgm:pt modelId="{2594E8F7-042C-4B29-BFA6-8F6A8EB57C5A}" type="parTrans" cxnId="{774E024B-7304-4BC9-841D-4B1E93D853BA}">
      <dgm:prSet custT="1"/>
      <dgm:spPr/>
      <dgm:t>
        <a:bodyPr/>
        <a:lstStyle/>
        <a:p>
          <a:endParaRPr lang="en-US" sz="800"/>
        </a:p>
      </dgm:t>
    </dgm:pt>
    <dgm:pt modelId="{337A4D05-8D24-4E0F-B707-CA8CFCC37360}" type="sibTrans" cxnId="{774E024B-7304-4BC9-841D-4B1E93D853BA}">
      <dgm:prSet/>
      <dgm:spPr/>
      <dgm:t>
        <a:bodyPr/>
        <a:lstStyle/>
        <a:p>
          <a:endParaRPr lang="en-US" sz="800"/>
        </a:p>
      </dgm:t>
    </dgm:pt>
    <dgm:pt modelId="{C514BDD0-47EE-4A87-AF04-2AB843DDEE65}">
      <dgm:prSet phldrT="[Text]" custT="1"/>
      <dgm:spPr>
        <a:solidFill>
          <a:schemeClr val="accent6"/>
        </a:solidFill>
      </dgm:spPr>
      <dgm:t>
        <a:bodyPr/>
        <a:lstStyle/>
        <a:p>
          <a:r>
            <a:rPr lang="en-US" sz="800"/>
            <a:t>Regulatory Impact Statement</a:t>
          </a:r>
        </a:p>
      </dgm:t>
    </dgm:pt>
    <dgm:pt modelId="{94ABCB56-7399-4F3A-87D5-2FA6E289B28E}" type="parTrans" cxnId="{4E4FF388-DEF6-4F76-B8EB-4A8022489D75}">
      <dgm:prSet custT="1"/>
      <dgm:spPr/>
      <dgm:t>
        <a:bodyPr/>
        <a:lstStyle/>
        <a:p>
          <a:endParaRPr lang="en-US" sz="800"/>
        </a:p>
      </dgm:t>
    </dgm:pt>
    <dgm:pt modelId="{03C666B5-C1E2-4932-9D83-981A3DB3BC2F}" type="sibTrans" cxnId="{4E4FF388-DEF6-4F76-B8EB-4A8022489D75}">
      <dgm:prSet/>
      <dgm:spPr/>
      <dgm:t>
        <a:bodyPr/>
        <a:lstStyle/>
        <a:p>
          <a:endParaRPr lang="en-US" sz="800"/>
        </a:p>
      </dgm:t>
    </dgm:pt>
    <dgm:pt modelId="{D15D7133-B226-4877-88D6-4CD71E87CC37}">
      <dgm:prSet phldrT="[Text]" custT="1"/>
      <dgm:spPr>
        <a:solidFill>
          <a:schemeClr val="accent6"/>
        </a:solidFill>
      </dgm:spPr>
      <dgm:t>
        <a:bodyPr/>
        <a:lstStyle/>
        <a:p>
          <a:r>
            <a:rPr lang="en-US" sz="800" dirty="0"/>
            <a:t>Reform</a:t>
          </a:r>
        </a:p>
      </dgm:t>
    </dgm:pt>
    <dgm:pt modelId="{FD3A746E-BDE4-4AA2-BB63-69669DFEA948}" type="parTrans" cxnId="{BC17D6FA-E2BD-4C3B-8031-2638EE84BF5A}">
      <dgm:prSet custT="1"/>
      <dgm:spPr/>
      <dgm:t>
        <a:bodyPr/>
        <a:lstStyle/>
        <a:p>
          <a:endParaRPr lang="en-US" sz="800"/>
        </a:p>
      </dgm:t>
    </dgm:pt>
    <dgm:pt modelId="{54C85024-0865-4215-A030-2C29D94A2171}" type="sibTrans" cxnId="{BC17D6FA-E2BD-4C3B-8031-2638EE84BF5A}">
      <dgm:prSet/>
      <dgm:spPr/>
      <dgm:t>
        <a:bodyPr/>
        <a:lstStyle/>
        <a:p>
          <a:endParaRPr lang="en-US" sz="800"/>
        </a:p>
      </dgm:t>
    </dgm:pt>
    <dgm:pt modelId="{FB10FFB4-FC89-4026-8778-91ED760690C4}">
      <dgm:prSet phldrT="[Text]" custT="1"/>
      <dgm:spPr/>
      <dgm:t>
        <a:bodyPr/>
        <a:lstStyle/>
        <a:p>
          <a:r>
            <a:rPr lang="en-US" sz="800" dirty="0"/>
            <a:t>Progress </a:t>
          </a:r>
          <a:r>
            <a:rPr lang="en-US" sz="800" dirty="0">
              <a:latin typeface="Consolas" panose="020B0609020204030204"/>
            </a:rPr>
            <a:t>benchmarking</a:t>
          </a:r>
          <a:endParaRPr lang="en-US" sz="800" dirty="0"/>
        </a:p>
      </dgm:t>
    </dgm:pt>
    <dgm:pt modelId="{1383CE50-7769-45D0-9D96-B3A261A4FED0}" type="parTrans" cxnId="{7FACF15E-1C04-4055-9CA7-06A4B8DA8F79}">
      <dgm:prSet custT="1"/>
      <dgm:spPr/>
      <dgm:t>
        <a:bodyPr/>
        <a:lstStyle/>
        <a:p>
          <a:endParaRPr lang="en-US" sz="800"/>
        </a:p>
      </dgm:t>
    </dgm:pt>
    <dgm:pt modelId="{53429FC1-9AF0-44F0-87A0-8FB278363224}" type="sibTrans" cxnId="{7FACF15E-1C04-4055-9CA7-06A4B8DA8F79}">
      <dgm:prSet/>
      <dgm:spPr/>
      <dgm:t>
        <a:bodyPr/>
        <a:lstStyle/>
        <a:p>
          <a:endParaRPr lang="en-US" sz="800"/>
        </a:p>
      </dgm:t>
    </dgm:pt>
    <dgm:pt modelId="{BA61E8AB-89EA-43CA-AC58-D4E092CCA35D}" type="pres">
      <dgm:prSet presAssocID="{ECC02532-8535-4D87-9CB5-5A1E72DA9530}" presName="diagram" presStyleCnt="0">
        <dgm:presLayoutVars>
          <dgm:chPref val="1"/>
          <dgm:dir/>
          <dgm:animOne val="branch"/>
          <dgm:animLvl val="lvl"/>
          <dgm:resizeHandles val="exact"/>
        </dgm:presLayoutVars>
      </dgm:prSet>
      <dgm:spPr/>
    </dgm:pt>
    <dgm:pt modelId="{E70F3E55-F979-4015-B2F3-4C3986832759}" type="pres">
      <dgm:prSet presAssocID="{72870594-A118-480E-8D46-7348EE44836D}" presName="root1" presStyleCnt="0"/>
      <dgm:spPr/>
    </dgm:pt>
    <dgm:pt modelId="{AAB87076-2ECF-4585-A020-42C0CB2C207B}" type="pres">
      <dgm:prSet presAssocID="{72870594-A118-480E-8D46-7348EE44836D}" presName="LevelOneTextNode" presStyleLbl="node0" presStyleIdx="0" presStyleCnt="1" custScaleY="174253">
        <dgm:presLayoutVars>
          <dgm:chPref val="3"/>
        </dgm:presLayoutVars>
      </dgm:prSet>
      <dgm:spPr/>
    </dgm:pt>
    <dgm:pt modelId="{F76341DD-9B09-40E9-B91F-383F88416AE8}" type="pres">
      <dgm:prSet presAssocID="{72870594-A118-480E-8D46-7348EE44836D}" presName="level2hierChild" presStyleCnt="0"/>
      <dgm:spPr/>
    </dgm:pt>
    <dgm:pt modelId="{34048573-D3A0-45D0-B5DB-C91D80ACCEE8}" type="pres">
      <dgm:prSet presAssocID="{32DCE521-96B6-44A1-9AC6-B348D7271DFD}" presName="conn2-1" presStyleLbl="parChTrans1D2" presStyleIdx="0" presStyleCnt="1"/>
      <dgm:spPr/>
    </dgm:pt>
    <dgm:pt modelId="{47939E68-7C13-4A49-91EF-7AE2B4429167}" type="pres">
      <dgm:prSet presAssocID="{32DCE521-96B6-44A1-9AC6-B348D7271DFD}" presName="connTx" presStyleLbl="parChTrans1D2" presStyleIdx="0" presStyleCnt="1"/>
      <dgm:spPr/>
    </dgm:pt>
    <dgm:pt modelId="{6749394A-322F-4AD8-A184-87CC59DBACA2}" type="pres">
      <dgm:prSet presAssocID="{26603B50-3085-401B-A32A-5CE62C19ED87}" presName="root2" presStyleCnt="0"/>
      <dgm:spPr/>
    </dgm:pt>
    <dgm:pt modelId="{527EA81A-E840-400A-A738-48C5EDCC99B8}" type="pres">
      <dgm:prSet presAssocID="{26603B50-3085-401B-A32A-5CE62C19ED87}" presName="LevelTwoTextNode" presStyleLbl="node2" presStyleIdx="0" presStyleCnt="1" custScaleX="135664" custScaleY="181031" custLinFactNeighborX="-24301" custLinFactNeighborY="499">
        <dgm:presLayoutVars>
          <dgm:chPref val="3"/>
        </dgm:presLayoutVars>
      </dgm:prSet>
      <dgm:spPr/>
    </dgm:pt>
    <dgm:pt modelId="{156870AA-10E7-4DCD-9565-0A295F7A4382}" type="pres">
      <dgm:prSet presAssocID="{26603B50-3085-401B-A32A-5CE62C19ED87}" presName="level3hierChild" presStyleCnt="0"/>
      <dgm:spPr/>
    </dgm:pt>
    <dgm:pt modelId="{90EFC71F-7158-4E9E-B772-59469491D0AD}" type="pres">
      <dgm:prSet presAssocID="{6D329A74-D575-42FE-873A-F1FA3FDBF45E}" presName="conn2-1" presStyleLbl="parChTrans1D3" presStyleIdx="0" presStyleCnt="2"/>
      <dgm:spPr/>
    </dgm:pt>
    <dgm:pt modelId="{9767A3E8-63ED-41AC-8859-AF682E8D8DDC}" type="pres">
      <dgm:prSet presAssocID="{6D329A74-D575-42FE-873A-F1FA3FDBF45E}" presName="connTx" presStyleLbl="parChTrans1D3" presStyleIdx="0" presStyleCnt="2"/>
      <dgm:spPr/>
    </dgm:pt>
    <dgm:pt modelId="{FF275982-CCCE-4720-8F2A-11C3BCA0DFE7}" type="pres">
      <dgm:prSet presAssocID="{3183D423-D77E-45C3-AFD8-DC0E865940CF}" presName="root2" presStyleCnt="0"/>
      <dgm:spPr/>
    </dgm:pt>
    <dgm:pt modelId="{2CA92235-CE4C-45DD-B9B2-BA6499B6B82B}" type="pres">
      <dgm:prSet presAssocID="{3183D423-D77E-45C3-AFD8-DC0E865940CF}" presName="LevelTwoTextNode" presStyleLbl="node3" presStyleIdx="0" presStyleCnt="2" custScaleX="138664" custScaleY="170339" custLinFactNeighborX="638" custLinFactNeighborY="-32817">
        <dgm:presLayoutVars>
          <dgm:chPref val="3"/>
        </dgm:presLayoutVars>
      </dgm:prSet>
      <dgm:spPr/>
    </dgm:pt>
    <dgm:pt modelId="{A7CF2861-2D1E-4463-AD32-DB1CE3195AB8}" type="pres">
      <dgm:prSet presAssocID="{3183D423-D77E-45C3-AFD8-DC0E865940CF}" presName="level3hierChild" presStyleCnt="0"/>
      <dgm:spPr/>
    </dgm:pt>
    <dgm:pt modelId="{DCD123B8-1E65-4B86-9956-FAE39E9A2643}" type="pres">
      <dgm:prSet presAssocID="{2D457C52-1920-4AB7-98B0-0CC0F1329896}" presName="conn2-1" presStyleLbl="parChTrans1D4" presStyleIdx="0" presStyleCnt="9"/>
      <dgm:spPr/>
    </dgm:pt>
    <dgm:pt modelId="{25698176-E1FB-41F2-8867-C7D000572F10}" type="pres">
      <dgm:prSet presAssocID="{2D457C52-1920-4AB7-98B0-0CC0F1329896}" presName="connTx" presStyleLbl="parChTrans1D4" presStyleIdx="0" presStyleCnt="9"/>
      <dgm:spPr/>
    </dgm:pt>
    <dgm:pt modelId="{9DF7BAA2-46DE-4CB5-AAB5-51B03AFD464B}" type="pres">
      <dgm:prSet presAssocID="{51F790F2-0B02-4C1F-AA97-1E17874DFCBD}" presName="root2" presStyleCnt="0"/>
      <dgm:spPr/>
    </dgm:pt>
    <dgm:pt modelId="{0AC3B592-670C-4116-9FEB-6EC066ABDA70}" type="pres">
      <dgm:prSet presAssocID="{51F790F2-0B02-4C1F-AA97-1E17874DFCBD}" presName="LevelTwoTextNode" presStyleLbl="node4" presStyleIdx="0" presStyleCnt="9" custScaleX="123054" custScaleY="168342" custLinFactNeighborX="-1008" custLinFactNeighborY="-30820">
        <dgm:presLayoutVars>
          <dgm:chPref val="3"/>
        </dgm:presLayoutVars>
      </dgm:prSet>
      <dgm:spPr/>
    </dgm:pt>
    <dgm:pt modelId="{603D50F8-AD35-48BC-9F42-DB956DB98C62}" type="pres">
      <dgm:prSet presAssocID="{51F790F2-0B02-4C1F-AA97-1E17874DFCBD}" presName="level3hierChild" presStyleCnt="0"/>
      <dgm:spPr/>
    </dgm:pt>
    <dgm:pt modelId="{1CAAA8E4-6A5D-456C-9909-0C2C0B3078E1}" type="pres">
      <dgm:prSet presAssocID="{BD69A802-F454-486D-A57F-895AB5337B39}" presName="conn2-1" presStyleLbl="parChTrans1D4" presStyleIdx="1" presStyleCnt="9"/>
      <dgm:spPr/>
    </dgm:pt>
    <dgm:pt modelId="{A2CC5F24-A97B-4FC5-8C95-D2B012AAEED4}" type="pres">
      <dgm:prSet presAssocID="{BD69A802-F454-486D-A57F-895AB5337B39}" presName="connTx" presStyleLbl="parChTrans1D4" presStyleIdx="1" presStyleCnt="9"/>
      <dgm:spPr/>
    </dgm:pt>
    <dgm:pt modelId="{4F79D6D6-2636-4FAC-AAB8-9E5DCB04C8C9}" type="pres">
      <dgm:prSet presAssocID="{3EB1ABC2-F302-4526-A2A3-05278A55020A}" presName="root2" presStyleCnt="0"/>
      <dgm:spPr/>
    </dgm:pt>
    <dgm:pt modelId="{2658DA46-EF33-449B-843D-B12910BE9413}" type="pres">
      <dgm:prSet presAssocID="{3EB1ABC2-F302-4526-A2A3-05278A55020A}" presName="LevelTwoTextNode" presStyleLbl="node4" presStyleIdx="1" presStyleCnt="9" custScaleX="130829" custScaleY="172339" custLinFactNeighborX="180" custLinFactNeighborY="-27872">
        <dgm:presLayoutVars>
          <dgm:chPref val="3"/>
        </dgm:presLayoutVars>
      </dgm:prSet>
      <dgm:spPr/>
    </dgm:pt>
    <dgm:pt modelId="{BAC8D93D-D1D9-4117-A35B-8C2E09CFCDC0}" type="pres">
      <dgm:prSet presAssocID="{3EB1ABC2-F302-4526-A2A3-05278A55020A}" presName="level3hierChild" presStyleCnt="0"/>
      <dgm:spPr/>
    </dgm:pt>
    <dgm:pt modelId="{603776D7-1842-443A-B244-0D28DBA3B59F}" type="pres">
      <dgm:prSet presAssocID="{EA549728-8DDF-4781-AD7D-632D07FBA6B1}" presName="conn2-1" presStyleLbl="parChTrans1D4" presStyleIdx="2" presStyleCnt="9"/>
      <dgm:spPr/>
    </dgm:pt>
    <dgm:pt modelId="{1C01C907-9033-40DD-B35A-3E17002D1CBC}" type="pres">
      <dgm:prSet presAssocID="{EA549728-8DDF-4781-AD7D-632D07FBA6B1}" presName="connTx" presStyleLbl="parChTrans1D4" presStyleIdx="2" presStyleCnt="9"/>
      <dgm:spPr/>
    </dgm:pt>
    <dgm:pt modelId="{38A05245-470D-46A1-B136-AB5CDC567939}" type="pres">
      <dgm:prSet presAssocID="{57D6D9DD-A5A8-4302-89AE-CBFC0CCA74C3}" presName="root2" presStyleCnt="0"/>
      <dgm:spPr/>
    </dgm:pt>
    <dgm:pt modelId="{C5C9F38B-5E23-4E38-977E-5A2C9F4551D9}" type="pres">
      <dgm:prSet presAssocID="{57D6D9DD-A5A8-4302-89AE-CBFC0CCA74C3}" presName="LevelTwoTextNode" presStyleLbl="node4" presStyleIdx="2" presStyleCnt="9" custScaleY="180332" custLinFactNeighborX="-6046" custLinFactNeighborY="-31457">
        <dgm:presLayoutVars>
          <dgm:chPref val="3"/>
        </dgm:presLayoutVars>
      </dgm:prSet>
      <dgm:spPr/>
    </dgm:pt>
    <dgm:pt modelId="{D31E0F64-173F-470B-9B43-2799A921C42B}" type="pres">
      <dgm:prSet presAssocID="{57D6D9DD-A5A8-4302-89AE-CBFC0CCA74C3}" presName="level3hierChild" presStyleCnt="0"/>
      <dgm:spPr/>
    </dgm:pt>
    <dgm:pt modelId="{E7BBE39A-EDCC-4D1B-AD78-7E1B3D11C80E}" type="pres">
      <dgm:prSet presAssocID="{A719D382-F8CE-4F5D-B2FE-6A8A49D190C7}" presName="conn2-1" presStyleLbl="parChTrans1D4" presStyleIdx="3" presStyleCnt="9"/>
      <dgm:spPr/>
    </dgm:pt>
    <dgm:pt modelId="{0C725F12-A8B7-4527-9891-FDCF2F818F35}" type="pres">
      <dgm:prSet presAssocID="{A719D382-F8CE-4F5D-B2FE-6A8A49D190C7}" presName="connTx" presStyleLbl="parChTrans1D4" presStyleIdx="3" presStyleCnt="9"/>
      <dgm:spPr/>
    </dgm:pt>
    <dgm:pt modelId="{858441CB-B311-4732-8D95-F32E9BB963F8}" type="pres">
      <dgm:prSet presAssocID="{41560D87-32F4-45F2-BC58-0645FADFD107}" presName="root2" presStyleCnt="0"/>
      <dgm:spPr/>
    </dgm:pt>
    <dgm:pt modelId="{B40E32E1-A192-44CC-B71C-EC7A93888DEC}" type="pres">
      <dgm:prSet presAssocID="{41560D87-32F4-45F2-BC58-0645FADFD107}" presName="LevelTwoTextNode" presStyleLbl="node4" presStyleIdx="3" presStyleCnt="9" custScaleY="180333" custLinFactNeighborX="1008" custLinFactNeighborY="-27872">
        <dgm:presLayoutVars>
          <dgm:chPref val="3"/>
        </dgm:presLayoutVars>
      </dgm:prSet>
      <dgm:spPr/>
    </dgm:pt>
    <dgm:pt modelId="{15965726-F00C-4D82-AC79-FDFC9499B316}" type="pres">
      <dgm:prSet presAssocID="{41560D87-32F4-45F2-BC58-0645FADFD107}" presName="level3hierChild" presStyleCnt="0"/>
      <dgm:spPr/>
    </dgm:pt>
    <dgm:pt modelId="{3B521592-307C-4C12-B9F8-32D28B3B17CD}" type="pres">
      <dgm:prSet presAssocID="{2594E8F7-042C-4B29-BFA6-8F6A8EB57C5A}" presName="conn2-1" presStyleLbl="parChTrans1D4" presStyleIdx="4" presStyleCnt="9"/>
      <dgm:spPr/>
    </dgm:pt>
    <dgm:pt modelId="{5F5A7F10-AE51-43B4-98BA-3E9F45631EB4}" type="pres">
      <dgm:prSet presAssocID="{2594E8F7-042C-4B29-BFA6-8F6A8EB57C5A}" presName="connTx" presStyleLbl="parChTrans1D4" presStyleIdx="4" presStyleCnt="9"/>
      <dgm:spPr/>
    </dgm:pt>
    <dgm:pt modelId="{DABB7888-5B88-4AE0-B979-6D44D8FCF0B9}" type="pres">
      <dgm:prSet presAssocID="{3195D87D-F8C9-43B4-8A86-BCCA8CF7893C}" presName="root2" presStyleCnt="0"/>
      <dgm:spPr/>
    </dgm:pt>
    <dgm:pt modelId="{E583387C-2EEE-4A5D-BDF5-DB46AB7A48F4}" type="pres">
      <dgm:prSet presAssocID="{3195D87D-F8C9-43B4-8A86-BCCA8CF7893C}" presName="LevelTwoTextNode" presStyleLbl="node4" presStyleIdx="4" presStyleCnt="9" custScaleY="180333" custLinFactNeighborX="7054" custLinFactNeighborY="-27872">
        <dgm:presLayoutVars>
          <dgm:chPref val="3"/>
        </dgm:presLayoutVars>
      </dgm:prSet>
      <dgm:spPr/>
    </dgm:pt>
    <dgm:pt modelId="{BCF0D59C-6756-4DA7-AD9D-6A2E122EE7F1}" type="pres">
      <dgm:prSet presAssocID="{3195D87D-F8C9-43B4-8A86-BCCA8CF7893C}" presName="level3hierChild" presStyleCnt="0"/>
      <dgm:spPr/>
    </dgm:pt>
    <dgm:pt modelId="{49128AE8-ED7F-40E5-919B-FF92D81A5D5C}" type="pres">
      <dgm:prSet presAssocID="{DB5D1C82-65D7-488E-8830-32A633F3428D}" presName="conn2-1" presStyleLbl="parChTrans1D3" presStyleIdx="1" presStyleCnt="2"/>
      <dgm:spPr/>
    </dgm:pt>
    <dgm:pt modelId="{7AB277B1-40B2-4284-A529-D6E40E4E69EF}" type="pres">
      <dgm:prSet presAssocID="{DB5D1C82-65D7-488E-8830-32A633F3428D}" presName="connTx" presStyleLbl="parChTrans1D3" presStyleIdx="1" presStyleCnt="2"/>
      <dgm:spPr/>
    </dgm:pt>
    <dgm:pt modelId="{E5420158-708B-4800-9E49-CBABCB4CBA53}" type="pres">
      <dgm:prSet presAssocID="{E58387D0-56A6-421B-AF6B-789EC64A7186}" presName="root2" presStyleCnt="0"/>
      <dgm:spPr/>
    </dgm:pt>
    <dgm:pt modelId="{BB6D42F8-1D24-4778-8656-21A9A29F2F28}" type="pres">
      <dgm:prSet presAssocID="{E58387D0-56A6-421B-AF6B-789EC64A7186}" presName="LevelTwoTextNode" presStyleLbl="node3" presStyleIdx="1" presStyleCnt="2" custScaleX="171060" custScaleY="159601" custLinFactNeighborX="-905" custLinFactNeighborY="35487">
        <dgm:presLayoutVars>
          <dgm:chPref val="3"/>
        </dgm:presLayoutVars>
      </dgm:prSet>
      <dgm:spPr/>
    </dgm:pt>
    <dgm:pt modelId="{A76C75C1-E354-4234-B2B4-CEC910920BD0}" type="pres">
      <dgm:prSet presAssocID="{E58387D0-56A6-421B-AF6B-789EC64A7186}" presName="level3hierChild" presStyleCnt="0"/>
      <dgm:spPr/>
    </dgm:pt>
    <dgm:pt modelId="{55F9813A-496A-429A-BF11-1ADE9CAE3F55}" type="pres">
      <dgm:prSet presAssocID="{074E901D-23F9-43EC-A7D7-A7E21E74AE87}" presName="conn2-1" presStyleLbl="parChTrans1D4" presStyleIdx="5" presStyleCnt="9"/>
      <dgm:spPr/>
    </dgm:pt>
    <dgm:pt modelId="{757DDDB2-3FDA-40F3-848D-26EEE6272A54}" type="pres">
      <dgm:prSet presAssocID="{074E901D-23F9-43EC-A7D7-A7E21E74AE87}" presName="connTx" presStyleLbl="parChTrans1D4" presStyleIdx="5" presStyleCnt="9"/>
      <dgm:spPr/>
    </dgm:pt>
    <dgm:pt modelId="{F65C0392-5EA7-4ECD-A437-CD1B3F44CD4D}" type="pres">
      <dgm:prSet presAssocID="{B95CC93E-8481-4B19-8E26-650F7D05B29D}" presName="root2" presStyleCnt="0"/>
      <dgm:spPr/>
    </dgm:pt>
    <dgm:pt modelId="{DC4FAB24-D02D-4826-A39E-17A6A1E259C9}" type="pres">
      <dgm:prSet presAssocID="{B95CC93E-8481-4B19-8E26-650F7D05B29D}" presName="LevelTwoTextNode" presStyleLbl="node4" presStyleIdx="5" presStyleCnt="9" custScaleX="125996" custScaleY="171593" custLinFactNeighborX="-2902" custLinFactNeighborY="35487">
        <dgm:presLayoutVars>
          <dgm:chPref val="3"/>
        </dgm:presLayoutVars>
      </dgm:prSet>
      <dgm:spPr/>
    </dgm:pt>
    <dgm:pt modelId="{BDA0503C-1DD9-4701-B7F7-E759F199811F}" type="pres">
      <dgm:prSet presAssocID="{B95CC93E-8481-4B19-8E26-650F7D05B29D}" presName="level3hierChild" presStyleCnt="0"/>
      <dgm:spPr/>
    </dgm:pt>
    <dgm:pt modelId="{E2C3D965-0793-45F2-A9CE-94B13D98B890}" type="pres">
      <dgm:prSet presAssocID="{94ABCB56-7399-4F3A-87D5-2FA6E289B28E}" presName="conn2-1" presStyleLbl="parChTrans1D4" presStyleIdx="6" presStyleCnt="9"/>
      <dgm:spPr/>
    </dgm:pt>
    <dgm:pt modelId="{C60BBC63-AC18-4752-A8AA-CAEFC647D234}" type="pres">
      <dgm:prSet presAssocID="{94ABCB56-7399-4F3A-87D5-2FA6E289B28E}" presName="connTx" presStyleLbl="parChTrans1D4" presStyleIdx="6" presStyleCnt="9"/>
      <dgm:spPr/>
    </dgm:pt>
    <dgm:pt modelId="{E0CF755F-1366-40C6-A7DF-432ED5AA2A14}" type="pres">
      <dgm:prSet presAssocID="{C514BDD0-47EE-4A87-AF04-2AB843DDEE65}" presName="root2" presStyleCnt="0"/>
      <dgm:spPr/>
    </dgm:pt>
    <dgm:pt modelId="{FBE1EEB8-BDD4-4534-8EAC-5BC3612644E4}" type="pres">
      <dgm:prSet presAssocID="{C514BDD0-47EE-4A87-AF04-2AB843DDEE65}" presName="LevelTwoTextNode" presStyleLbl="node4" presStyleIdx="6" presStyleCnt="9" custScaleY="163595" custLinFactNeighborX="923" custLinFactNeighborY="35487">
        <dgm:presLayoutVars>
          <dgm:chPref val="3"/>
        </dgm:presLayoutVars>
      </dgm:prSet>
      <dgm:spPr/>
    </dgm:pt>
    <dgm:pt modelId="{6DE3F059-4E6C-4A10-98E5-214F27394102}" type="pres">
      <dgm:prSet presAssocID="{C514BDD0-47EE-4A87-AF04-2AB843DDEE65}" presName="level3hierChild" presStyleCnt="0"/>
      <dgm:spPr/>
    </dgm:pt>
    <dgm:pt modelId="{D8740BA9-E536-4B2D-B5AC-767443752F52}" type="pres">
      <dgm:prSet presAssocID="{FD3A746E-BDE4-4AA2-BB63-69669DFEA948}" presName="conn2-1" presStyleLbl="parChTrans1D4" presStyleIdx="7" presStyleCnt="9"/>
      <dgm:spPr/>
    </dgm:pt>
    <dgm:pt modelId="{D8FDA605-46D4-4D4A-8905-52FC6AF59CE6}" type="pres">
      <dgm:prSet presAssocID="{FD3A746E-BDE4-4AA2-BB63-69669DFEA948}" presName="connTx" presStyleLbl="parChTrans1D4" presStyleIdx="7" presStyleCnt="9"/>
      <dgm:spPr/>
    </dgm:pt>
    <dgm:pt modelId="{E56BCE96-DB84-496A-BC4A-A92D38ADCDC6}" type="pres">
      <dgm:prSet presAssocID="{D15D7133-B226-4877-88D6-4CD71E87CC37}" presName="root2" presStyleCnt="0"/>
      <dgm:spPr/>
    </dgm:pt>
    <dgm:pt modelId="{6B9002BD-0D65-4B79-9487-F650F325B363}" type="pres">
      <dgm:prSet presAssocID="{D15D7133-B226-4877-88D6-4CD71E87CC37}" presName="LevelTwoTextNode" presStyleLbl="node4" presStyleIdx="7" presStyleCnt="9" custScaleX="232206" custScaleY="167586" custLinFactNeighborX="6560" custLinFactNeighborY="35487">
        <dgm:presLayoutVars>
          <dgm:chPref val="3"/>
        </dgm:presLayoutVars>
      </dgm:prSet>
      <dgm:spPr/>
    </dgm:pt>
    <dgm:pt modelId="{B5C1D158-C854-4435-B14F-B27EF988FEC1}" type="pres">
      <dgm:prSet presAssocID="{D15D7133-B226-4877-88D6-4CD71E87CC37}" presName="level3hierChild" presStyleCnt="0"/>
      <dgm:spPr/>
    </dgm:pt>
    <dgm:pt modelId="{7A29C597-10D2-4FD2-A578-E84B0D0748CC}" type="pres">
      <dgm:prSet presAssocID="{1383CE50-7769-45D0-9D96-B3A261A4FED0}" presName="conn2-1" presStyleLbl="parChTrans1D4" presStyleIdx="8" presStyleCnt="9"/>
      <dgm:spPr/>
    </dgm:pt>
    <dgm:pt modelId="{9A305C12-AF7A-4367-8747-4ECE2F333A3F}" type="pres">
      <dgm:prSet presAssocID="{1383CE50-7769-45D0-9D96-B3A261A4FED0}" presName="connTx" presStyleLbl="parChTrans1D4" presStyleIdx="8" presStyleCnt="9"/>
      <dgm:spPr/>
    </dgm:pt>
    <dgm:pt modelId="{A8DFFEFC-88C5-42D3-A577-31F42ED1820F}" type="pres">
      <dgm:prSet presAssocID="{FB10FFB4-FC89-4026-8778-91ED760690C4}" presName="root2" presStyleCnt="0"/>
      <dgm:spPr/>
    </dgm:pt>
    <dgm:pt modelId="{6FCD2DFC-B285-46D8-8CD8-7C6B4F6C7961}" type="pres">
      <dgm:prSet presAssocID="{FB10FFB4-FC89-4026-8778-91ED760690C4}" presName="LevelTwoTextNode" presStyleLbl="node4" presStyleIdx="8" presStyleCnt="9" custScaleX="137337" custScaleY="142370" custLinFactNeighborX="648" custLinFactNeighborY="35487">
        <dgm:presLayoutVars>
          <dgm:chPref val="3"/>
        </dgm:presLayoutVars>
      </dgm:prSet>
      <dgm:spPr/>
    </dgm:pt>
    <dgm:pt modelId="{606258D5-C485-4AC4-9EC3-A1B790D5D713}" type="pres">
      <dgm:prSet presAssocID="{FB10FFB4-FC89-4026-8778-91ED760690C4}" presName="level3hierChild" presStyleCnt="0"/>
      <dgm:spPr/>
    </dgm:pt>
  </dgm:ptLst>
  <dgm:cxnLst>
    <dgm:cxn modelId="{228D2000-5F9D-43B6-9360-BFE8BB13FC4B}" type="presOf" srcId="{BD69A802-F454-486D-A57F-895AB5337B39}" destId="{A2CC5F24-A97B-4FC5-8C95-D2B012AAEED4}" srcOrd="1" destOrd="0" presId="urn:microsoft.com/office/officeart/2005/8/layout/hierarchy2"/>
    <dgm:cxn modelId="{504B4C07-4DE3-4255-8670-85AE0CDE2FFB}" type="presOf" srcId="{94ABCB56-7399-4F3A-87D5-2FA6E289B28E}" destId="{E2C3D965-0793-45F2-A9CE-94B13D98B890}" srcOrd="0" destOrd="0" presId="urn:microsoft.com/office/officeart/2005/8/layout/hierarchy2"/>
    <dgm:cxn modelId="{FD4AEA0F-8B65-4A06-9F33-0A4CF1D0FB5C}" type="presOf" srcId="{EA549728-8DDF-4781-AD7D-632D07FBA6B1}" destId="{603776D7-1842-443A-B244-0D28DBA3B59F}" srcOrd="0" destOrd="0" presId="urn:microsoft.com/office/officeart/2005/8/layout/hierarchy2"/>
    <dgm:cxn modelId="{D2B10B19-EC91-4690-94CC-0E4031C08090}" srcId="{72870594-A118-480E-8D46-7348EE44836D}" destId="{26603B50-3085-401B-A32A-5CE62C19ED87}" srcOrd="0" destOrd="0" parTransId="{32DCE521-96B6-44A1-9AC6-B348D7271DFD}" sibTransId="{BB14B9F2-AE4E-4113-9D29-908DC80C1BA9}"/>
    <dgm:cxn modelId="{CAEE851F-30C5-4EBF-B523-C0021436A924}" type="presOf" srcId="{BD69A802-F454-486D-A57F-895AB5337B39}" destId="{1CAAA8E4-6A5D-456C-9909-0C2C0B3078E1}" srcOrd="0" destOrd="0" presId="urn:microsoft.com/office/officeart/2005/8/layout/hierarchy2"/>
    <dgm:cxn modelId="{DA3C4620-CCB8-42A4-99DE-8029E3CFF576}" type="presOf" srcId="{1383CE50-7769-45D0-9D96-B3A261A4FED0}" destId="{9A305C12-AF7A-4367-8747-4ECE2F333A3F}" srcOrd="1" destOrd="0" presId="urn:microsoft.com/office/officeart/2005/8/layout/hierarchy2"/>
    <dgm:cxn modelId="{78A5CB21-C765-44D2-82A9-A928E2EF0B2A}" srcId="{3183D423-D77E-45C3-AFD8-DC0E865940CF}" destId="{51F790F2-0B02-4C1F-AA97-1E17874DFCBD}" srcOrd="0" destOrd="0" parTransId="{2D457C52-1920-4AB7-98B0-0CC0F1329896}" sibTransId="{88DBE24D-94BC-4F60-9740-7B7F408525CC}"/>
    <dgm:cxn modelId="{7FD4E027-A138-460D-B1CE-625A4C6EE824}" type="presOf" srcId="{DB5D1C82-65D7-488E-8830-32A633F3428D}" destId="{49128AE8-ED7F-40E5-919B-FF92D81A5D5C}" srcOrd="0" destOrd="0" presId="urn:microsoft.com/office/officeart/2005/8/layout/hierarchy2"/>
    <dgm:cxn modelId="{9D97AC2E-3AD5-4545-852C-6B39AC3D6DBE}" type="presOf" srcId="{B95CC93E-8481-4B19-8E26-650F7D05B29D}" destId="{DC4FAB24-D02D-4826-A39E-17A6A1E259C9}" srcOrd="0" destOrd="0" presId="urn:microsoft.com/office/officeart/2005/8/layout/hierarchy2"/>
    <dgm:cxn modelId="{AAE50432-6F30-4B4E-B42A-591FAE024127}" srcId="{51F790F2-0B02-4C1F-AA97-1E17874DFCBD}" destId="{3EB1ABC2-F302-4526-A2A3-05278A55020A}" srcOrd="0" destOrd="0" parTransId="{BD69A802-F454-486D-A57F-895AB5337B39}" sibTransId="{C3DD028D-6358-4DF8-B584-F71E7359E595}"/>
    <dgm:cxn modelId="{34230734-4282-4F96-AD0E-CB35FBCFA20C}" type="presOf" srcId="{2D457C52-1920-4AB7-98B0-0CC0F1329896}" destId="{DCD123B8-1E65-4B86-9956-FAE39E9A2643}" srcOrd="0" destOrd="0" presId="urn:microsoft.com/office/officeart/2005/8/layout/hierarchy2"/>
    <dgm:cxn modelId="{F0090D36-1C0A-452E-A0C8-D45C86144F6D}" type="presOf" srcId="{6D329A74-D575-42FE-873A-F1FA3FDBF45E}" destId="{90EFC71F-7158-4E9E-B772-59469491D0AD}" srcOrd="0" destOrd="0" presId="urn:microsoft.com/office/officeart/2005/8/layout/hierarchy2"/>
    <dgm:cxn modelId="{C5019237-9532-4C8B-9168-4A6A13AF3CBB}" type="presOf" srcId="{3195D87D-F8C9-43B4-8A86-BCCA8CF7893C}" destId="{E583387C-2EEE-4A5D-BDF5-DB46AB7A48F4}" srcOrd="0" destOrd="0" presId="urn:microsoft.com/office/officeart/2005/8/layout/hierarchy2"/>
    <dgm:cxn modelId="{6D512A3A-B99C-49EC-BA6F-F068DC14F4B9}" type="presOf" srcId="{DB5D1C82-65D7-488E-8830-32A633F3428D}" destId="{7AB277B1-40B2-4284-A529-D6E40E4E69EF}" srcOrd="1" destOrd="0" presId="urn:microsoft.com/office/officeart/2005/8/layout/hierarchy2"/>
    <dgm:cxn modelId="{4B92105D-DCC4-478A-A6C8-CBA7F305CDE1}" type="presOf" srcId="{A719D382-F8CE-4F5D-B2FE-6A8A49D190C7}" destId="{0C725F12-A8B7-4527-9891-FDCF2F818F35}" srcOrd="1" destOrd="0" presId="urn:microsoft.com/office/officeart/2005/8/layout/hierarchy2"/>
    <dgm:cxn modelId="{7FACF15E-1C04-4055-9CA7-06A4B8DA8F79}" srcId="{D15D7133-B226-4877-88D6-4CD71E87CC37}" destId="{FB10FFB4-FC89-4026-8778-91ED760690C4}" srcOrd="0" destOrd="0" parTransId="{1383CE50-7769-45D0-9D96-B3A261A4FED0}" sibTransId="{53429FC1-9AF0-44F0-87A0-8FB278363224}"/>
    <dgm:cxn modelId="{0D3EE441-F791-44C7-91EF-92A338BD29A4}" type="presOf" srcId="{51F790F2-0B02-4C1F-AA97-1E17874DFCBD}" destId="{0AC3B592-670C-4116-9FEB-6EC066ABDA70}" srcOrd="0" destOrd="0" presId="urn:microsoft.com/office/officeart/2005/8/layout/hierarchy2"/>
    <dgm:cxn modelId="{2D1E6765-A209-4C4C-8992-32ED4CE11CD9}" type="presOf" srcId="{1383CE50-7769-45D0-9D96-B3A261A4FED0}" destId="{7A29C597-10D2-4FD2-A578-E84B0D0748CC}" srcOrd="0" destOrd="0" presId="urn:microsoft.com/office/officeart/2005/8/layout/hierarchy2"/>
    <dgm:cxn modelId="{86BABD45-A1BE-404C-A858-29FB704BDD52}" type="presOf" srcId="{FD3A746E-BDE4-4AA2-BB63-69669DFEA948}" destId="{D8740BA9-E536-4B2D-B5AC-767443752F52}" srcOrd="0" destOrd="0" presId="urn:microsoft.com/office/officeart/2005/8/layout/hierarchy2"/>
    <dgm:cxn modelId="{2E2DE767-7153-4ED9-A16A-CBFA0CDE7B05}" type="presOf" srcId="{074E901D-23F9-43EC-A7D7-A7E21E74AE87}" destId="{757DDDB2-3FDA-40F3-848D-26EEE6272A54}" srcOrd="1" destOrd="0" presId="urn:microsoft.com/office/officeart/2005/8/layout/hierarchy2"/>
    <dgm:cxn modelId="{774E024B-7304-4BC9-841D-4B1E93D853BA}" srcId="{41560D87-32F4-45F2-BC58-0645FADFD107}" destId="{3195D87D-F8C9-43B4-8A86-BCCA8CF7893C}" srcOrd="0" destOrd="0" parTransId="{2594E8F7-042C-4B29-BFA6-8F6A8EB57C5A}" sibTransId="{337A4D05-8D24-4E0F-B707-CA8CFCC37360}"/>
    <dgm:cxn modelId="{4E0C1B6B-2301-4EAC-89D0-2077AC4678B6}" type="presOf" srcId="{E58387D0-56A6-421B-AF6B-789EC64A7186}" destId="{BB6D42F8-1D24-4778-8656-21A9A29F2F28}" srcOrd="0" destOrd="0" presId="urn:microsoft.com/office/officeart/2005/8/layout/hierarchy2"/>
    <dgm:cxn modelId="{A51F504F-CE2A-40E8-87F0-93D8099965D9}" srcId="{E58387D0-56A6-421B-AF6B-789EC64A7186}" destId="{B95CC93E-8481-4B19-8E26-650F7D05B29D}" srcOrd="0" destOrd="0" parTransId="{074E901D-23F9-43EC-A7D7-A7E21E74AE87}" sibTransId="{8BC44E11-121D-49BF-83B3-15BD67A15BEF}"/>
    <dgm:cxn modelId="{11433154-790A-4F47-B127-726D49B8D7CC}" type="presOf" srcId="{3183D423-D77E-45C3-AFD8-DC0E865940CF}" destId="{2CA92235-CE4C-45DD-B9B2-BA6499B6B82B}" srcOrd="0" destOrd="0" presId="urn:microsoft.com/office/officeart/2005/8/layout/hierarchy2"/>
    <dgm:cxn modelId="{A8A88F76-A9A7-4260-BA65-4A89D99098BC}" type="presOf" srcId="{2D457C52-1920-4AB7-98B0-0CC0F1329896}" destId="{25698176-E1FB-41F2-8867-C7D000572F10}" srcOrd="1" destOrd="0" presId="urn:microsoft.com/office/officeart/2005/8/layout/hierarchy2"/>
    <dgm:cxn modelId="{76B12359-9FB4-4C6B-BFE7-F40CAFA2DE86}" type="presOf" srcId="{57D6D9DD-A5A8-4302-89AE-CBFC0CCA74C3}" destId="{C5C9F38B-5E23-4E38-977E-5A2C9F4551D9}" srcOrd="0" destOrd="0" presId="urn:microsoft.com/office/officeart/2005/8/layout/hierarchy2"/>
    <dgm:cxn modelId="{9AAC747F-86B7-4B86-B76D-7BD22D192341}" type="presOf" srcId="{32DCE521-96B6-44A1-9AC6-B348D7271DFD}" destId="{34048573-D3A0-45D0-B5DB-C91D80ACCEE8}" srcOrd="0" destOrd="0" presId="urn:microsoft.com/office/officeart/2005/8/layout/hierarchy2"/>
    <dgm:cxn modelId="{4E4FF388-DEF6-4F76-B8EB-4A8022489D75}" srcId="{B95CC93E-8481-4B19-8E26-650F7D05B29D}" destId="{C514BDD0-47EE-4A87-AF04-2AB843DDEE65}" srcOrd="0" destOrd="0" parTransId="{94ABCB56-7399-4F3A-87D5-2FA6E289B28E}" sibTransId="{03C666B5-C1E2-4932-9D83-981A3DB3BC2F}"/>
    <dgm:cxn modelId="{BC13A491-E4F1-44B1-BE5A-0DA28F6DBCAA}" type="presOf" srcId="{72870594-A118-480E-8D46-7348EE44836D}" destId="{AAB87076-2ECF-4585-A020-42C0CB2C207B}" srcOrd="0" destOrd="0" presId="urn:microsoft.com/office/officeart/2005/8/layout/hierarchy2"/>
    <dgm:cxn modelId="{5B9A5492-5E48-42C9-B2EB-1A0F6CAC8B3C}" type="presOf" srcId="{41560D87-32F4-45F2-BC58-0645FADFD107}" destId="{B40E32E1-A192-44CC-B71C-EC7A93888DEC}" srcOrd="0" destOrd="0" presId="urn:microsoft.com/office/officeart/2005/8/layout/hierarchy2"/>
    <dgm:cxn modelId="{03FC5DA5-662F-4C1E-B274-1BABA4B1395F}" type="presOf" srcId="{A719D382-F8CE-4F5D-B2FE-6A8A49D190C7}" destId="{E7BBE39A-EDCC-4D1B-AD78-7E1B3D11C80E}" srcOrd="0" destOrd="0" presId="urn:microsoft.com/office/officeart/2005/8/layout/hierarchy2"/>
    <dgm:cxn modelId="{F13046A6-B19F-4A1F-8EFF-2DE207B322D8}" srcId="{ECC02532-8535-4D87-9CB5-5A1E72DA9530}" destId="{72870594-A118-480E-8D46-7348EE44836D}" srcOrd="0" destOrd="0" parTransId="{C684B507-D894-48DD-BF60-4B186ACF9019}" sibTransId="{031F6CB9-7BAD-4B03-86A9-715A16F938CA}"/>
    <dgm:cxn modelId="{2D8EA5AA-21A2-491E-BB62-98CAEFD80B4C}" type="presOf" srcId="{C514BDD0-47EE-4A87-AF04-2AB843DDEE65}" destId="{FBE1EEB8-BDD4-4534-8EAC-5BC3612644E4}" srcOrd="0" destOrd="0" presId="urn:microsoft.com/office/officeart/2005/8/layout/hierarchy2"/>
    <dgm:cxn modelId="{7C832FAF-642E-4D4E-B5AC-2312885CAD42}" type="presOf" srcId="{6D329A74-D575-42FE-873A-F1FA3FDBF45E}" destId="{9767A3E8-63ED-41AC-8859-AF682E8D8DDC}" srcOrd="1" destOrd="0" presId="urn:microsoft.com/office/officeart/2005/8/layout/hierarchy2"/>
    <dgm:cxn modelId="{59D68BB8-B09D-4342-98C5-DE5788B797B8}" type="presOf" srcId="{3EB1ABC2-F302-4526-A2A3-05278A55020A}" destId="{2658DA46-EF33-449B-843D-B12910BE9413}" srcOrd="0" destOrd="0" presId="urn:microsoft.com/office/officeart/2005/8/layout/hierarchy2"/>
    <dgm:cxn modelId="{62414BC7-2229-4A90-9719-7DB1C5FFF814}" type="presOf" srcId="{EA549728-8DDF-4781-AD7D-632D07FBA6B1}" destId="{1C01C907-9033-40DD-B35A-3E17002D1CBC}" srcOrd="1" destOrd="0" presId="urn:microsoft.com/office/officeart/2005/8/layout/hierarchy2"/>
    <dgm:cxn modelId="{FB8A91CE-AD49-4FE1-AE6B-3DCB98E96B85}" type="presOf" srcId="{26603B50-3085-401B-A32A-5CE62C19ED87}" destId="{527EA81A-E840-400A-A738-48C5EDCC99B8}" srcOrd="0" destOrd="0" presId="urn:microsoft.com/office/officeart/2005/8/layout/hierarchy2"/>
    <dgm:cxn modelId="{023EC7D1-9838-4210-A7FE-6F2DF2249962}" srcId="{26603B50-3085-401B-A32A-5CE62C19ED87}" destId="{E58387D0-56A6-421B-AF6B-789EC64A7186}" srcOrd="1" destOrd="0" parTransId="{DB5D1C82-65D7-488E-8830-32A633F3428D}" sibTransId="{EDF789D4-BFFE-47E7-8B90-E0A0E23F1D9E}"/>
    <dgm:cxn modelId="{28CC51D3-BCC0-43F9-B490-BE6E93046F85}" type="presOf" srcId="{FD3A746E-BDE4-4AA2-BB63-69669DFEA948}" destId="{D8FDA605-46D4-4D4A-8905-52FC6AF59CE6}" srcOrd="1" destOrd="0" presId="urn:microsoft.com/office/officeart/2005/8/layout/hierarchy2"/>
    <dgm:cxn modelId="{7091A1D5-B9EB-4918-B499-2BD2ADF99FC6}" type="presOf" srcId="{2594E8F7-042C-4B29-BFA6-8F6A8EB57C5A}" destId="{5F5A7F10-AE51-43B4-98BA-3E9F45631EB4}" srcOrd="1" destOrd="0" presId="urn:microsoft.com/office/officeart/2005/8/layout/hierarchy2"/>
    <dgm:cxn modelId="{2A6FAAD6-9B21-4CA8-96A7-7F1039649D2F}" type="presOf" srcId="{ECC02532-8535-4D87-9CB5-5A1E72DA9530}" destId="{BA61E8AB-89EA-43CA-AC58-D4E092CCA35D}" srcOrd="0" destOrd="0" presId="urn:microsoft.com/office/officeart/2005/8/layout/hierarchy2"/>
    <dgm:cxn modelId="{44DAB5DB-0B5E-4055-856A-75EE1716564F}" type="presOf" srcId="{D15D7133-B226-4877-88D6-4CD71E87CC37}" destId="{6B9002BD-0D65-4B79-9487-F650F325B363}" srcOrd="0" destOrd="0" presId="urn:microsoft.com/office/officeart/2005/8/layout/hierarchy2"/>
    <dgm:cxn modelId="{430D90DC-A705-4E74-9F10-C6D76FB04769}" type="presOf" srcId="{94ABCB56-7399-4F3A-87D5-2FA6E289B28E}" destId="{C60BBC63-AC18-4752-A8AA-CAEFC647D234}" srcOrd="1" destOrd="0" presId="urn:microsoft.com/office/officeart/2005/8/layout/hierarchy2"/>
    <dgm:cxn modelId="{6DA7F0DD-A34D-4D18-9DA8-E8E31E050C2F}" type="presOf" srcId="{2594E8F7-042C-4B29-BFA6-8F6A8EB57C5A}" destId="{3B521592-307C-4C12-B9F8-32D28B3B17CD}" srcOrd="0" destOrd="0" presId="urn:microsoft.com/office/officeart/2005/8/layout/hierarchy2"/>
    <dgm:cxn modelId="{5E77F8DD-AE64-46D2-BF63-11BF8F16B610}" type="presOf" srcId="{32DCE521-96B6-44A1-9AC6-B348D7271DFD}" destId="{47939E68-7C13-4A49-91EF-7AE2B4429167}" srcOrd="1" destOrd="0" presId="urn:microsoft.com/office/officeart/2005/8/layout/hierarchy2"/>
    <dgm:cxn modelId="{D8B8ABE3-87AE-450A-BAAC-7DD5150AEE84}" srcId="{3EB1ABC2-F302-4526-A2A3-05278A55020A}" destId="{57D6D9DD-A5A8-4302-89AE-CBFC0CCA74C3}" srcOrd="0" destOrd="0" parTransId="{EA549728-8DDF-4781-AD7D-632D07FBA6B1}" sibTransId="{7A64DB54-4A4F-4A80-B09A-25FBA9629CA4}"/>
    <dgm:cxn modelId="{EBF97BE5-912B-46AA-96CD-74CB679B33C4}" srcId="{26603B50-3085-401B-A32A-5CE62C19ED87}" destId="{3183D423-D77E-45C3-AFD8-DC0E865940CF}" srcOrd="0" destOrd="0" parTransId="{6D329A74-D575-42FE-873A-F1FA3FDBF45E}" sibTransId="{70843141-294D-4677-B021-5372164D34BE}"/>
    <dgm:cxn modelId="{B1FA38E6-C668-4E75-8C3F-A4931EFDA87B}" type="presOf" srcId="{FB10FFB4-FC89-4026-8778-91ED760690C4}" destId="{6FCD2DFC-B285-46D8-8CD8-7C6B4F6C7961}" srcOrd="0" destOrd="0" presId="urn:microsoft.com/office/officeart/2005/8/layout/hierarchy2"/>
    <dgm:cxn modelId="{9A8328E7-D3C5-479B-B0C5-73BC3997F220}" type="presOf" srcId="{074E901D-23F9-43EC-A7D7-A7E21E74AE87}" destId="{55F9813A-496A-429A-BF11-1ADE9CAE3F55}" srcOrd="0" destOrd="0" presId="urn:microsoft.com/office/officeart/2005/8/layout/hierarchy2"/>
    <dgm:cxn modelId="{EC2193F6-D01E-40B2-AA25-E01FA6EDD99F}" srcId="{57D6D9DD-A5A8-4302-89AE-CBFC0CCA74C3}" destId="{41560D87-32F4-45F2-BC58-0645FADFD107}" srcOrd="0" destOrd="0" parTransId="{A719D382-F8CE-4F5D-B2FE-6A8A49D190C7}" sibTransId="{78F954CE-1A76-41AA-94F8-409FBD86F092}"/>
    <dgm:cxn modelId="{BC17D6FA-E2BD-4C3B-8031-2638EE84BF5A}" srcId="{C514BDD0-47EE-4A87-AF04-2AB843DDEE65}" destId="{D15D7133-B226-4877-88D6-4CD71E87CC37}" srcOrd="0" destOrd="0" parTransId="{FD3A746E-BDE4-4AA2-BB63-69669DFEA948}" sibTransId="{54C85024-0865-4215-A030-2C29D94A2171}"/>
    <dgm:cxn modelId="{0A1A659D-7FD0-44A3-8FF7-A826AB15EB93}" type="presParOf" srcId="{BA61E8AB-89EA-43CA-AC58-D4E092CCA35D}" destId="{E70F3E55-F979-4015-B2F3-4C3986832759}" srcOrd="0" destOrd="0" presId="urn:microsoft.com/office/officeart/2005/8/layout/hierarchy2"/>
    <dgm:cxn modelId="{3F1DCA83-D03C-431D-B008-E6A4B4D0A9CC}" type="presParOf" srcId="{E70F3E55-F979-4015-B2F3-4C3986832759}" destId="{AAB87076-2ECF-4585-A020-42C0CB2C207B}" srcOrd="0" destOrd="0" presId="urn:microsoft.com/office/officeart/2005/8/layout/hierarchy2"/>
    <dgm:cxn modelId="{BF9E84BD-2412-41BC-A9B6-D48628706C59}" type="presParOf" srcId="{E70F3E55-F979-4015-B2F3-4C3986832759}" destId="{F76341DD-9B09-40E9-B91F-383F88416AE8}" srcOrd="1" destOrd="0" presId="urn:microsoft.com/office/officeart/2005/8/layout/hierarchy2"/>
    <dgm:cxn modelId="{C2E28AB7-1BE1-4463-8ECC-8BC3D990A611}" type="presParOf" srcId="{F76341DD-9B09-40E9-B91F-383F88416AE8}" destId="{34048573-D3A0-45D0-B5DB-C91D80ACCEE8}" srcOrd="0" destOrd="0" presId="urn:microsoft.com/office/officeart/2005/8/layout/hierarchy2"/>
    <dgm:cxn modelId="{E3A4076D-498B-491E-93E6-E2A3863A6FCA}" type="presParOf" srcId="{34048573-D3A0-45D0-B5DB-C91D80ACCEE8}" destId="{47939E68-7C13-4A49-91EF-7AE2B4429167}" srcOrd="0" destOrd="0" presId="urn:microsoft.com/office/officeart/2005/8/layout/hierarchy2"/>
    <dgm:cxn modelId="{8E2BA132-073D-40FC-96E8-A6DD3256646D}" type="presParOf" srcId="{F76341DD-9B09-40E9-B91F-383F88416AE8}" destId="{6749394A-322F-4AD8-A184-87CC59DBACA2}" srcOrd="1" destOrd="0" presId="urn:microsoft.com/office/officeart/2005/8/layout/hierarchy2"/>
    <dgm:cxn modelId="{4869063A-034E-4E0C-B855-26BA78B8EA9C}" type="presParOf" srcId="{6749394A-322F-4AD8-A184-87CC59DBACA2}" destId="{527EA81A-E840-400A-A738-48C5EDCC99B8}" srcOrd="0" destOrd="0" presId="urn:microsoft.com/office/officeart/2005/8/layout/hierarchy2"/>
    <dgm:cxn modelId="{C3BFDB10-FF24-467B-A882-6D0CC69E3EF7}" type="presParOf" srcId="{6749394A-322F-4AD8-A184-87CC59DBACA2}" destId="{156870AA-10E7-4DCD-9565-0A295F7A4382}" srcOrd="1" destOrd="0" presId="urn:microsoft.com/office/officeart/2005/8/layout/hierarchy2"/>
    <dgm:cxn modelId="{0CAC1911-3FFB-42E5-A80A-3EBBA575427B}" type="presParOf" srcId="{156870AA-10E7-4DCD-9565-0A295F7A4382}" destId="{90EFC71F-7158-4E9E-B772-59469491D0AD}" srcOrd="0" destOrd="0" presId="urn:microsoft.com/office/officeart/2005/8/layout/hierarchy2"/>
    <dgm:cxn modelId="{EB572C9C-5CF7-4144-B409-2A1E71150827}" type="presParOf" srcId="{90EFC71F-7158-4E9E-B772-59469491D0AD}" destId="{9767A3E8-63ED-41AC-8859-AF682E8D8DDC}" srcOrd="0" destOrd="0" presId="urn:microsoft.com/office/officeart/2005/8/layout/hierarchy2"/>
    <dgm:cxn modelId="{E105FEF0-59E7-4E61-B263-2F000B955D11}" type="presParOf" srcId="{156870AA-10E7-4DCD-9565-0A295F7A4382}" destId="{FF275982-CCCE-4720-8F2A-11C3BCA0DFE7}" srcOrd="1" destOrd="0" presId="urn:microsoft.com/office/officeart/2005/8/layout/hierarchy2"/>
    <dgm:cxn modelId="{A9AC668C-5AE7-4E3A-99FB-3DE2900BBE2D}" type="presParOf" srcId="{FF275982-CCCE-4720-8F2A-11C3BCA0DFE7}" destId="{2CA92235-CE4C-45DD-B9B2-BA6499B6B82B}" srcOrd="0" destOrd="0" presId="urn:microsoft.com/office/officeart/2005/8/layout/hierarchy2"/>
    <dgm:cxn modelId="{7AA8B760-F48C-461C-AE5A-7E0125E58F4E}" type="presParOf" srcId="{FF275982-CCCE-4720-8F2A-11C3BCA0DFE7}" destId="{A7CF2861-2D1E-4463-AD32-DB1CE3195AB8}" srcOrd="1" destOrd="0" presId="urn:microsoft.com/office/officeart/2005/8/layout/hierarchy2"/>
    <dgm:cxn modelId="{74DA7B75-F6D1-48AE-A430-CFDB7C604DA7}" type="presParOf" srcId="{A7CF2861-2D1E-4463-AD32-DB1CE3195AB8}" destId="{DCD123B8-1E65-4B86-9956-FAE39E9A2643}" srcOrd="0" destOrd="0" presId="urn:microsoft.com/office/officeart/2005/8/layout/hierarchy2"/>
    <dgm:cxn modelId="{C6F76378-441D-404F-ADE1-293EB5E17431}" type="presParOf" srcId="{DCD123B8-1E65-4B86-9956-FAE39E9A2643}" destId="{25698176-E1FB-41F2-8867-C7D000572F10}" srcOrd="0" destOrd="0" presId="urn:microsoft.com/office/officeart/2005/8/layout/hierarchy2"/>
    <dgm:cxn modelId="{B5FA0155-CF5B-4BE1-BB67-BFFD35651DA4}" type="presParOf" srcId="{A7CF2861-2D1E-4463-AD32-DB1CE3195AB8}" destId="{9DF7BAA2-46DE-4CB5-AAB5-51B03AFD464B}" srcOrd="1" destOrd="0" presId="urn:microsoft.com/office/officeart/2005/8/layout/hierarchy2"/>
    <dgm:cxn modelId="{EADFB256-C77C-45C4-9272-E3C251EB646B}" type="presParOf" srcId="{9DF7BAA2-46DE-4CB5-AAB5-51B03AFD464B}" destId="{0AC3B592-670C-4116-9FEB-6EC066ABDA70}" srcOrd="0" destOrd="0" presId="urn:microsoft.com/office/officeart/2005/8/layout/hierarchy2"/>
    <dgm:cxn modelId="{3FEED762-1547-448D-A72E-7148D51474E9}" type="presParOf" srcId="{9DF7BAA2-46DE-4CB5-AAB5-51B03AFD464B}" destId="{603D50F8-AD35-48BC-9F42-DB956DB98C62}" srcOrd="1" destOrd="0" presId="urn:microsoft.com/office/officeart/2005/8/layout/hierarchy2"/>
    <dgm:cxn modelId="{728373F3-8518-4C98-85E4-4764E770FF91}" type="presParOf" srcId="{603D50F8-AD35-48BC-9F42-DB956DB98C62}" destId="{1CAAA8E4-6A5D-456C-9909-0C2C0B3078E1}" srcOrd="0" destOrd="0" presId="urn:microsoft.com/office/officeart/2005/8/layout/hierarchy2"/>
    <dgm:cxn modelId="{BC315FC0-2FF8-4331-9C9C-505F87651CCB}" type="presParOf" srcId="{1CAAA8E4-6A5D-456C-9909-0C2C0B3078E1}" destId="{A2CC5F24-A97B-4FC5-8C95-D2B012AAEED4}" srcOrd="0" destOrd="0" presId="urn:microsoft.com/office/officeart/2005/8/layout/hierarchy2"/>
    <dgm:cxn modelId="{6613BA30-8B6B-48DD-8513-241827A2FCF2}" type="presParOf" srcId="{603D50F8-AD35-48BC-9F42-DB956DB98C62}" destId="{4F79D6D6-2636-4FAC-AAB8-9E5DCB04C8C9}" srcOrd="1" destOrd="0" presId="urn:microsoft.com/office/officeart/2005/8/layout/hierarchy2"/>
    <dgm:cxn modelId="{A672852A-0091-40A4-BCFA-2038ED3354C4}" type="presParOf" srcId="{4F79D6D6-2636-4FAC-AAB8-9E5DCB04C8C9}" destId="{2658DA46-EF33-449B-843D-B12910BE9413}" srcOrd="0" destOrd="0" presId="urn:microsoft.com/office/officeart/2005/8/layout/hierarchy2"/>
    <dgm:cxn modelId="{0904ADC4-B1D4-49D0-AB88-E019C0062E84}" type="presParOf" srcId="{4F79D6D6-2636-4FAC-AAB8-9E5DCB04C8C9}" destId="{BAC8D93D-D1D9-4117-A35B-8C2E09CFCDC0}" srcOrd="1" destOrd="0" presId="urn:microsoft.com/office/officeart/2005/8/layout/hierarchy2"/>
    <dgm:cxn modelId="{A6EAEA41-D428-49D7-ABD0-CAF525C005A3}" type="presParOf" srcId="{BAC8D93D-D1D9-4117-A35B-8C2E09CFCDC0}" destId="{603776D7-1842-443A-B244-0D28DBA3B59F}" srcOrd="0" destOrd="0" presId="urn:microsoft.com/office/officeart/2005/8/layout/hierarchy2"/>
    <dgm:cxn modelId="{12D0672D-E34F-48C7-9FD6-510B625A8F13}" type="presParOf" srcId="{603776D7-1842-443A-B244-0D28DBA3B59F}" destId="{1C01C907-9033-40DD-B35A-3E17002D1CBC}" srcOrd="0" destOrd="0" presId="urn:microsoft.com/office/officeart/2005/8/layout/hierarchy2"/>
    <dgm:cxn modelId="{7E58FDFD-2D27-49E4-8DB7-FC83C27B4EC3}" type="presParOf" srcId="{BAC8D93D-D1D9-4117-A35B-8C2E09CFCDC0}" destId="{38A05245-470D-46A1-B136-AB5CDC567939}" srcOrd="1" destOrd="0" presId="urn:microsoft.com/office/officeart/2005/8/layout/hierarchy2"/>
    <dgm:cxn modelId="{E065E63F-5151-446F-AD2B-2113FB9072A3}" type="presParOf" srcId="{38A05245-470D-46A1-B136-AB5CDC567939}" destId="{C5C9F38B-5E23-4E38-977E-5A2C9F4551D9}" srcOrd="0" destOrd="0" presId="urn:microsoft.com/office/officeart/2005/8/layout/hierarchy2"/>
    <dgm:cxn modelId="{33C91A9D-C585-4B66-9DEB-D0E49703B02A}" type="presParOf" srcId="{38A05245-470D-46A1-B136-AB5CDC567939}" destId="{D31E0F64-173F-470B-9B43-2799A921C42B}" srcOrd="1" destOrd="0" presId="urn:microsoft.com/office/officeart/2005/8/layout/hierarchy2"/>
    <dgm:cxn modelId="{34844D48-1E98-4FF1-B7AA-372E11C78EE2}" type="presParOf" srcId="{D31E0F64-173F-470B-9B43-2799A921C42B}" destId="{E7BBE39A-EDCC-4D1B-AD78-7E1B3D11C80E}" srcOrd="0" destOrd="0" presId="urn:microsoft.com/office/officeart/2005/8/layout/hierarchy2"/>
    <dgm:cxn modelId="{C85B4D27-C342-4DA2-AD75-B5BDCD711D0E}" type="presParOf" srcId="{E7BBE39A-EDCC-4D1B-AD78-7E1B3D11C80E}" destId="{0C725F12-A8B7-4527-9891-FDCF2F818F35}" srcOrd="0" destOrd="0" presId="urn:microsoft.com/office/officeart/2005/8/layout/hierarchy2"/>
    <dgm:cxn modelId="{499C5A40-AC5F-4AF7-8A84-DE5A933A7D3D}" type="presParOf" srcId="{D31E0F64-173F-470B-9B43-2799A921C42B}" destId="{858441CB-B311-4732-8D95-F32E9BB963F8}" srcOrd="1" destOrd="0" presId="urn:microsoft.com/office/officeart/2005/8/layout/hierarchy2"/>
    <dgm:cxn modelId="{F2F336C8-97B9-4B89-97C4-B9CBFE53A4A6}" type="presParOf" srcId="{858441CB-B311-4732-8D95-F32E9BB963F8}" destId="{B40E32E1-A192-44CC-B71C-EC7A93888DEC}" srcOrd="0" destOrd="0" presId="urn:microsoft.com/office/officeart/2005/8/layout/hierarchy2"/>
    <dgm:cxn modelId="{AF7F4347-6D6C-42F9-955E-D1D1EA5ADED4}" type="presParOf" srcId="{858441CB-B311-4732-8D95-F32E9BB963F8}" destId="{15965726-F00C-4D82-AC79-FDFC9499B316}" srcOrd="1" destOrd="0" presId="urn:microsoft.com/office/officeart/2005/8/layout/hierarchy2"/>
    <dgm:cxn modelId="{0A01AD5E-49D5-4B8E-9C64-C656F77251BD}" type="presParOf" srcId="{15965726-F00C-4D82-AC79-FDFC9499B316}" destId="{3B521592-307C-4C12-B9F8-32D28B3B17CD}" srcOrd="0" destOrd="0" presId="urn:microsoft.com/office/officeart/2005/8/layout/hierarchy2"/>
    <dgm:cxn modelId="{1CB715C3-6029-4BA2-A12D-387B863EA340}" type="presParOf" srcId="{3B521592-307C-4C12-B9F8-32D28B3B17CD}" destId="{5F5A7F10-AE51-43B4-98BA-3E9F45631EB4}" srcOrd="0" destOrd="0" presId="urn:microsoft.com/office/officeart/2005/8/layout/hierarchy2"/>
    <dgm:cxn modelId="{1645320E-D141-45D9-8F88-092A3D6820BC}" type="presParOf" srcId="{15965726-F00C-4D82-AC79-FDFC9499B316}" destId="{DABB7888-5B88-4AE0-B979-6D44D8FCF0B9}" srcOrd="1" destOrd="0" presId="urn:microsoft.com/office/officeart/2005/8/layout/hierarchy2"/>
    <dgm:cxn modelId="{07F9E860-8CAD-4532-B312-043941AFB6EE}" type="presParOf" srcId="{DABB7888-5B88-4AE0-B979-6D44D8FCF0B9}" destId="{E583387C-2EEE-4A5D-BDF5-DB46AB7A48F4}" srcOrd="0" destOrd="0" presId="urn:microsoft.com/office/officeart/2005/8/layout/hierarchy2"/>
    <dgm:cxn modelId="{EA326FBE-7B11-4328-976E-63323CDD09EE}" type="presParOf" srcId="{DABB7888-5B88-4AE0-B979-6D44D8FCF0B9}" destId="{BCF0D59C-6756-4DA7-AD9D-6A2E122EE7F1}" srcOrd="1" destOrd="0" presId="urn:microsoft.com/office/officeart/2005/8/layout/hierarchy2"/>
    <dgm:cxn modelId="{8ABDC48F-57B9-45E4-98DA-F2F48FA14DDB}" type="presParOf" srcId="{156870AA-10E7-4DCD-9565-0A295F7A4382}" destId="{49128AE8-ED7F-40E5-919B-FF92D81A5D5C}" srcOrd="2" destOrd="0" presId="urn:microsoft.com/office/officeart/2005/8/layout/hierarchy2"/>
    <dgm:cxn modelId="{B0AD77CD-035F-4EA3-AF9F-EB19957B769B}" type="presParOf" srcId="{49128AE8-ED7F-40E5-919B-FF92D81A5D5C}" destId="{7AB277B1-40B2-4284-A529-D6E40E4E69EF}" srcOrd="0" destOrd="0" presId="urn:microsoft.com/office/officeart/2005/8/layout/hierarchy2"/>
    <dgm:cxn modelId="{8734A3AE-5F24-44FC-9776-DF3C113810DA}" type="presParOf" srcId="{156870AA-10E7-4DCD-9565-0A295F7A4382}" destId="{E5420158-708B-4800-9E49-CBABCB4CBA53}" srcOrd="3" destOrd="0" presId="urn:microsoft.com/office/officeart/2005/8/layout/hierarchy2"/>
    <dgm:cxn modelId="{1DB6CF20-8D36-4188-90D4-7C6422CF6739}" type="presParOf" srcId="{E5420158-708B-4800-9E49-CBABCB4CBA53}" destId="{BB6D42F8-1D24-4778-8656-21A9A29F2F28}" srcOrd="0" destOrd="0" presId="urn:microsoft.com/office/officeart/2005/8/layout/hierarchy2"/>
    <dgm:cxn modelId="{D40A9356-73C8-453A-A6CE-285525C73F5B}" type="presParOf" srcId="{E5420158-708B-4800-9E49-CBABCB4CBA53}" destId="{A76C75C1-E354-4234-B2B4-CEC910920BD0}" srcOrd="1" destOrd="0" presId="urn:microsoft.com/office/officeart/2005/8/layout/hierarchy2"/>
    <dgm:cxn modelId="{D5C339C7-F954-4E40-9A43-F2239631B4F2}" type="presParOf" srcId="{A76C75C1-E354-4234-B2B4-CEC910920BD0}" destId="{55F9813A-496A-429A-BF11-1ADE9CAE3F55}" srcOrd="0" destOrd="0" presId="urn:microsoft.com/office/officeart/2005/8/layout/hierarchy2"/>
    <dgm:cxn modelId="{37919817-10CB-4948-89E4-2E0E138C157C}" type="presParOf" srcId="{55F9813A-496A-429A-BF11-1ADE9CAE3F55}" destId="{757DDDB2-3FDA-40F3-848D-26EEE6272A54}" srcOrd="0" destOrd="0" presId="urn:microsoft.com/office/officeart/2005/8/layout/hierarchy2"/>
    <dgm:cxn modelId="{A4F6A288-45CA-4772-8130-94C2D1D3B6CC}" type="presParOf" srcId="{A76C75C1-E354-4234-B2B4-CEC910920BD0}" destId="{F65C0392-5EA7-4ECD-A437-CD1B3F44CD4D}" srcOrd="1" destOrd="0" presId="urn:microsoft.com/office/officeart/2005/8/layout/hierarchy2"/>
    <dgm:cxn modelId="{BAF6F5EC-E69F-4357-9C8D-C155BF283EAD}" type="presParOf" srcId="{F65C0392-5EA7-4ECD-A437-CD1B3F44CD4D}" destId="{DC4FAB24-D02D-4826-A39E-17A6A1E259C9}" srcOrd="0" destOrd="0" presId="urn:microsoft.com/office/officeart/2005/8/layout/hierarchy2"/>
    <dgm:cxn modelId="{E653F3F9-D29C-431B-AE0C-4F4286B9787D}" type="presParOf" srcId="{F65C0392-5EA7-4ECD-A437-CD1B3F44CD4D}" destId="{BDA0503C-1DD9-4701-B7F7-E759F199811F}" srcOrd="1" destOrd="0" presId="urn:microsoft.com/office/officeart/2005/8/layout/hierarchy2"/>
    <dgm:cxn modelId="{B19F1D4B-C26B-4C76-92B1-FE206B572A04}" type="presParOf" srcId="{BDA0503C-1DD9-4701-B7F7-E759F199811F}" destId="{E2C3D965-0793-45F2-A9CE-94B13D98B890}" srcOrd="0" destOrd="0" presId="urn:microsoft.com/office/officeart/2005/8/layout/hierarchy2"/>
    <dgm:cxn modelId="{4145BA97-7304-4348-AA8D-1C0400CC18DB}" type="presParOf" srcId="{E2C3D965-0793-45F2-A9CE-94B13D98B890}" destId="{C60BBC63-AC18-4752-A8AA-CAEFC647D234}" srcOrd="0" destOrd="0" presId="urn:microsoft.com/office/officeart/2005/8/layout/hierarchy2"/>
    <dgm:cxn modelId="{F6ED3F93-964C-4FEC-9C95-4C6FF06D3B46}" type="presParOf" srcId="{BDA0503C-1DD9-4701-B7F7-E759F199811F}" destId="{E0CF755F-1366-40C6-A7DF-432ED5AA2A14}" srcOrd="1" destOrd="0" presId="urn:microsoft.com/office/officeart/2005/8/layout/hierarchy2"/>
    <dgm:cxn modelId="{D8EDF8F9-E6C3-49B9-AF15-78278EC94F83}" type="presParOf" srcId="{E0CF755F-1366-40C6-A7DF-432ED5AA2A14}" destId="{FBE1EEB8-BDD4-4534-8EAC-5BC3612644E4}" srcOrd="0" destOrd="0" presId="urn:microsoft.com/office/officeart/2005/8/layout/hierarchy2"/>
    <dgm:cxn modelId="{072D8A4F-FDA5-4B0A-B54C-422159EE7066}" type="presParOf" srcId="{E0CF755F-1366-40C6-A7DF-432ED5AA2A14}" destId="{6DE3F059-4E6C-4A10-98E5-214F27394102}" srcOrd="1" destOrd="0" presId="urn:microsoft.com/office/officeart/2005/8/layout/hierarchy2"/>
    <dgm:cxn modelId="{7BFFA3D7-FEE3-4000-AFAF-C6AFC7328C27}" type="presParOf" srcId="{6DE3F059-4E6C-4A10-98E5-214F27394102}" destId="{D8740BA9-E536-4B2D-B5AC-767443752F52}" srcOrd="0" destOrd="0" presId="urn:microsoft.com/office/officeart/2005/8/layout/hierarchy2"/>
    <dgm:cxn modelId="{FE6701CE-B470-4BA1-AD1C-D1A282813668}" type="presParOf" srcId="{D8740BA9-E536-4B2D-B5AC-767443752F52}" destId="{D8FDA605-46D4-4D4A-8905-52FC6AF59CE6}" srcOrd="0" destOrd="0" presId="urn:microsoft.com/office/officeart/2005/8/layout/hierarchy2"/>
    <dgm:cxn modelId="{2E9F4925-5196-4275-998C-95840D7CC6A3}" type="presParOf" srcId="{6DE3F059-4E6C-4A10-98E5-214F27394102}" destId="{E56BCE96-DB84-496A-BC4A-A92D38ADCDC6}" srcOrd="1" destOrd="0" presId="urn:microsoft.com/office/officeart/2005/8/layout/hierarchy2"/>
    <dgm:cxn modelId="{3BE42A84-0B29-4BB6-8EBE-E7B695070C5B}" type="presParOf" srcId="{E56BCE96-DB84-496A-BC4A-A92D38ADCDC6}" destId="{6B9002BD-0D65-4B79-9487-F650F325B363}" srcOrd="0" destOrd="0" presId="urn:microsoft.com/office/officeart/2005/8/layout/hierarchy2"/>
    <dgm:cxn modelId="{747461FA-E432-4209-B51C-E1C1BC5BC33C}" type="presParOf" srcId="{E56BCE96-DB84-496A-BC4A-A92D38ADCDC6}" destId="{B5C1D158-C854-4435-B14F-B27EF988FEC1}" srcOrd="1" destOrd="0" presId="urn:microsoft.com/office/officeart/2005/8/layout/hierarchy2"/>
    <dgm:cxn modelId="{A3CCDF36-519E-40C6-8013-2E2F07D0CCDA}" type="presParOf" srcId="{B5C1D158-C854-4435-B14F-B27EF988FEC1}" destId="{7A29C597-10D2-4FD2-A578-E84B0D0748CC}" srcOrd="0" destOrd="0" presId="urn:microsoft.com/office/officeart/2005/8/layout/hierarchy2"/>
    <dgm:cxn modelId="{E6387B12-9C2C-4B70-8A8B-5D3158A195C4}" type="presParOf" srcId="{7A29C597-10D2-4FD2-A578-E84B0D0748CC}" destId="{9A305C12-AF7A-4367-8747-4ECE2F333A3F}" srcOrd="0" destOrd="0" presId="urn:microsoft.com/office/officeart/2005/8/layout/hierarchy2"/>
    <dgm:cxn modelId="{111DF0D0-D5A0-4D85-8DBA-E057B3604B46}" type="presParOf" srcId="{B5C1D158-C854-4435-B14F-B27EF988FEC1}" destId="{A8DFFEFC-88C5-42D3-A577-31F42ED1820F}" srcOrd="1" destOrd="0" presId="urn:microsoft.com/office/officeart/2005/8/layout/hierarchy2"/>
    <dgm:cxn modelId="{92249F4B-26AD-4805-B42B-6BDE786F1388}" type="presParOf" srcId="{A8DFFEFC-88C5-42D3-A577-31F42ED1820F}" destId="{6FCD2DFC-B285-46D8-8CD8-7C6B4F6C7961}" srcOrd="0" destOrd="0" presId="urn:microsoft.com/office/officeart/2005/8/layout/hierarchy2"/>
    <dgm:cxn modelId="{27438E79-083D-4DDB-847D-AC0DCB301799}" type="presParOf" srcId="{A8DFFEFC-88C5-42D3-A577-31F42ED1820F}" destId="{606258D5-C485-4AC4-9EC3-A1B790D5D71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2425B-BBA0-4A2A-92DB-A8F3A3B5D6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DD1A79E3-E8FA-455D-9402-383EC31B365E}">
      <dgm:prSet phldrT="[Text]"/>
      <dgm:spPr/>
      <dgm:t>
        <a:bodyPr/>
        <a:lstStyle/>
        <a:p>
          <a:r>
            <a:rPr lang="en-US" dirty="0"/>
            <a:t>Gateway ports</a:t>
          </a:r>
          <a:endParaRPr lang="en-AU" dirty="0"/>
        </a:p>
      </dgm:t>
    </dgm:pt>
    <dgm:pt modelId="{AC6B7C71-055C-43E5-8343-4F58F4B0E857}" type="parTrans" cxnId="{FA8C69BD-FC3A-49F8-8150-5D99DC6C4A66}">
      <dgm:prSet/>
      <dgm:spPr/>
      <dgm:t>
        <a:bodyPr/>
        <a:lstStyle/>
        <a:p>
          <a:endParaRPr lang="en-AU"/>
        </a:p>
      </dgm:t>
    </dgm:pt>
    <dgm:pt modelId="{E27AB8FE-D65B-41D8-BDED-DCA9FC1B74BD}" type="sibTrans" cxnId="{FA8C69BD-FC3A-49F8-8150-5D99DC6C4A66}">
      <dgm:prSet/>
      <dgm:spPr/>
      <dgm:t>
        <a:bodyPr/>
        <a:lstStyle/>
        <a:p>
          <a:endParaRPr lang="en-AU"/>
        </a:p>
      </dgm:t>
    </dgm:pt>
    <dgm:pt modelId="{1DCA8C72-4EFB-4A0D-ADDB-E497A9211160}">
      <dgm:prSet phldrT="[Text]"/>
      <dgm:spPr/>
      <dgm:t>
        <a:bodyPr/>
        <a:lstStyle/>
        <a:p>
          <a:r>
            <a:rPr lang="en-US" dirty="0"/>
            <a:t>Education and research institutions</a:t>
          </a:r>
          <a:endParaRPr lang="en-AU" dirty="0"/>
        </a:p>
      </dgm:t>
    </dgm:pt>
    <dgm:pt modelId="{8DE5C81E-B279-4002-A8E4-C1E5DCAF8D35}" type="parTrans" cxnId="{43A1541B-BE8E-4F7C-A96A-3E10B3E44EE0}">
      <dgm:prSet/>
      <dgm:spPr/>
      <dgm:t>
        <a:bodyPr/>
        <a:lstStyle/>
        <a:p>
          <a:endParaRPr lang="en-AU"/>
        </a:p>
      </dgm:t>
    </dgm:pt>
    <dgm:pt modelId="{DE18CF2C-4D07-4D30-A34E-D486F13D2C80}" type="sibTrans" cxnId="{43A1541B-BE8E-4F7C-A96A-3E10B3E44EE0}">
      <dgm:prSet/>
      <dgm:spPr/>
      <dgm:t>
        <a:bodyPr/>
        <a:lstStyle/>
        <a:p>
          <a:endParaRPr lang="en-AU"/>
        </a:p>
      </dgm:t>
    </dgm:pt>
    <dgm:pt modelId="{1AB12672-1E50-4932-9B3C-EB99669F08E7}">
      <dgm:prSet phldrT="[Text]"/>
      <dgm:spPr/>
      <dgm:t>
        <a:bodyPr/>
        <a:lstStyle/>
        <a:p>
          <a:r>
            <a:rPr lang="en-US" dirty="0"/>
            <a:t>Extractive resources</a:t>
          </a:r>
          <a:endParaRPr lang="en-AU" dirty="0"/>
        </a:p>
      </dgm:t>
    </dgm:pt>
    <dgm:pt modelId="{3D25DA10-97B0-43DA-B637-C16D92B2BDFE}" type="parTrans" cxnId="{4B102138-584E-45D8-B825-63DE72DBEA94}">
      <dgm:prSet/>
      <dgm:spPr/>
      <dgm:t>
        <a:bodyPr/>
        <a:lstStyle/>
        <a:p>
          <a:endParaRPr lang="en-AU"/>
        </a:p>
      </dgm:t>
    </dgm:pt>
    <dgm:pt modelId="{32945D91-8CE4-4BA4-A89A-6B8DCF18E9B3}" type="sibTrans" cxnId="{4B102138-584E-45D8-B825-63DE72DBEA94}">
      <dgm:prSet/>
      <dgm:spPr/>
      <dgm:t>
        <a:bodyPr/>
        <a:lstStyle/>
        <a:p>
          <a:endParaRPr lang="en-AU"/>
        </a:p>
      </dgm:t>
    </dgm:pt>
    <dgm:pt modelId="{CFA34036-99B3-4B9D-A807-64DF8258A2A4}">
      <dgm:prSet/>
      <dgm:spPr/>
      <dgm:t>
        <a:bodyPr/>
        <a:lstStyle/>
        <a:p>
          <a:r>
            <a:rPr lang="en-US" dirty="0"/>
            <a:t>Transport infrastructure</a:t>
          </a:r>
          <a:endParaRPr lang="en-AU" dirty="0"/>
        </a:p>
      </dgm:t>
    </dgm:pt>
    <dgm:pt modelId="{86731BDF-3C8C-4FF1-9AA2-A410EE24433C}" type="parTrans" cxnId="{FBDBBF7F-37F6-4429-B3B2-A590FB4B75D5}">
      <dgm:prSet/>
      <dgm:spPr/>
      <dgm:t>
        <a:bodyPr/>
        <a:lstStyle/>
        <a:p>
          <a:endParaRPr lang="en-AU"/>
        </a:p>
      </dgm:t>
    </dgm:pt>
    <dgm:pt modelId="{EE476AE9-1C0F-40F4-8A95-A9596F5D591C}" type="sibTrans" cxnId="{FBDBBF7F-37F6-4429-B3B2-A590FB4B75D5}">
      <dgm:prSet/>
      <dgm:spPr/>
      <dgm:t>
        <a:bodyPr/>
        <a:lstStyle/>
        <a:p>
          <a:endParaRPr lang="en-AU"/>
        </a:p>
      </dgm:t>
    </dgm:pt>
    <dgm:pt modelId="{23F7C4B5-160A-4FCB-B1F1-80E532ED3721}">
      <dgm:prSet/>
      <dgm:spPr/>
      <dgm:t>
        <a:bodyPr/>
        <a:lstStyle/>
        <a:p>
          <a:r>
            <a:rPr lang="en-US" dirty="0"/>
            <a:t>Natural environments</a:t>
          </a:r>
          <a:endParaRPr lang="en-AU" dirty="0"/>
        </a:p>
      </dgm:t>
    </dgm:pt>
    <dgm:pt modelId="{4A26FB34-D9F2-404F-ADCD-883566CE05C4}" type="parTrans" cxnId="{B82E6195-EB30-461C-8421-D1A3344D6F24}">
      <dgm:prSet/>
      <dgm:spPr/>
      <dgm:t>
        <a:bodyPr/>
        <a:lstStyle/>
        <a:p>
          <a:endParaRPr lang="en-AU"/>
        </a:p>
      </dgm:t>
    </dgm:pt>
    <dgm:pt modelId="{7510DD54-F7B2-43F3-BC17-4F4EE3398822}" type="sibTrans" cxnId="{B82E6195-EB30-461C-8421-D1A3344D6F24}">
      <dgm:prSet/>
      <dgm:spPr/>
      <dgm:t>
        <a:bodyPr/>
        <a:lstStyle/>
        <a:p>
          <a:endParaRPr lang="en-AU"/>
        </a:p>
      </dgm:t>
    </dgm:pt>
    <dgm:pt modelId="{F522D47C-0946-4498-8FC2-4B2C2AF90F3C}">
      <dgm:prSet/>
      <dgm:spPr/>
      <dgm:t>
        <a:bodyPr/>
        <a:lstStyle/>
        <a:p>
          <a:r>
            <a:rPr lang="en-US" dirty="0" err="1"/>
            <a:t>Specialised</a:t>
          </a:r>
          <a:r>
            <a:rPr lang="en-US" dirty="0"/>
            <a:t> precincts</a:t>
          </a:r>
          <a:endParaRPr lang="en-AU" dirty="0"/>
        </a:p>
      </dgm:t>
    </dgm:pt>
    <dgm:pt modelId="{04382E2F-74FA-4865-9745-578CCFBF3CA5}" type="parTrans" cxnId="{C51B52FC-FDB0-4AD1-95DC-DCE3E306A6FB}">
      <dgm:prSet/>
      <dgm:spPr/>
      <dgm:t>
        <a:bodyPr/>
        <a:lstStyle/>
        <a:p>
          <a:endParaRPr lang="en-AU"/>
        </a:p>
      </dgm:t>
    </dgm:pt>
    <dgm:pt modelId="{0C66C659-7DA5-4B3C-B7AF-8B31D7539D47}" type="sibTrans" cxnId="{C51B52FC-FDB0-4AD1-95DC-DCE3E306A6FB}">
      <dgm:prSet/>
      <dgm:spPr/>
      <dgm:t>
        <a:bodyPr/>
        <a:lstStyle/>
        <a:p>
          <a:endParaRPr lang="en-AU"/>
        </a:p>
      </dgm:t>
    </dgm:pt>
    <dgm:pt modelId="{F260868A-9220-4EB4-9156-83D6D1EFEA35}" type="pres">
      <dgm:prSet presAssocID="{CB72425B-BBA0-4A2A-92DB-A8F3A3B5D669}" presName="linear" presStyleCnt="0">
        <dgm:presLayoutVars>
          <dgm:dir/>
          <dgm:animLvl val="lvl"/>
          <dgm:resizeHandles val="exact"/>
        </dgm:presLayoutVars>
      </dgm:prSet>
      <dgm:spPr/>
    </dgm:pt>
    <dgm:pt modelId="{E7E1556A-051A-4333-9768-FDE007A3B6BD}" type="pres">
      <dgm:prSet presAssocID="{DD1A79E3-E8FA-455D-9402-383EC31B365E}" presName="parentLin" presStyleCnt="0"/>
      <dgm:spPr/>
    </dgm:pt>
    <dgm:pt modelId="{AF8A087B-709E-4495-830D-D96B95326FB7}" type="pres">
      <dgm:prSet presAssocID="{DD1A79E3-E8FA-455D-9402-383EC31B365E}" presName="parentLeftMargin" presStyleLbl="node1" presStyleIdx="0" presStyleCnt="6"/>
      <dgm:spPr/>
    </dgm:pt>
    <dgm:pt modelId="{D95B18FD-862D-4E22-956B-F948B4E517EA}" type="pres">
      <dgm:prSet presAssocID="{DD1A79E3-E8FA-455D-9402-383EC31B365E}" presName="parentText" presStyleLbl="node1" presStyleIdx="0" presStyleCnt="6">
        <dgm:presLayoutVars>
          <dgm:chMax val="0"/>
          <dgm:bulletEnabled val="1"/>
        </dgm:presLayoutVars>
      </dgm:prSet>
      <dgm:spPr/>
    </dgm:pt>
    <dgm:pt modelId="{C832D3CB-B4CB-4CB3-8509-387DF9014713}" type="pres">
      <dgm:prSet presAssocID="{DD1A79E3-E8FA-455D-9402-383EC31B365E}" presName="negativeSpace" presStyleCnt="0"/>
      <dgm:spPr/>
    </dgm:pt>
    <dgm:pt modelId="{8F4334A3-6E00-493B-BD76-ABADF145348F}" type="pres">
      <dgm:prSet presAssocID="{DD1A79E3-E8FA-455D-9402-383EC31B365E}" presName="childText" presStyleLbl="conFgAcc1" presStyleIdx="0" presStyleCnt="6">
        <dgm:presLayoutVars>
          <dgm:bulletEnabled val="1"/>
        </dgm:presLayoutVars>
      </dgm:prSet>
      <dgm:spPr/>
    </dgm:pt>
    <dgm:pt modelId="{30BB1957-3CC2-4038-95A1-0B1035B0DA5C}" type="pres">
      <dgm:prSet presAssocID="{E27AB8FE-D65B-41D8-BDED-DCA9FC1B74BD}" presName="spaceBetweenRectangles" presStyleCnt="0"/>
      <dgm:spPr/>
    </dgm:pt>
    <dgm:pt modelId="{AA49B16B-AFC3-41F0-86E0-D6BBF8EBCCFD}" type="pres">
      <dgm:prSet presAssocID="{1DCA8C72-4EFB-4A0D-ADDB-E497A9211160}" presName="parentLin" presStyleCnt="0"/>
      <dgm:spPr/>
    </dgm:pt>
    <dgm:pt modelId="{DB8EED4D-08A7-4E9A-B833-A9EDBD932DDE}" type="pres">
      <dgm:prSet presAssocID="{1DCA8C72-4EFB-4A0D-ADDB-E497A9211160}" presName="parentLeftMargin" presStyleLbl="node1" presStyleIdx="0" presStyleCnt="6"/>
      <dgm:spPr/>
    </dgm:pt>
    <dgm:pt modelId="{128549E9-EC2F-4B2B-9747-0C7FBB8140D3}" type="pres">
      <dgm:prSet presAssocID="{1DCA8C72-4EFB-4A0D-ADDB-E497A9211160}" presName="parentText" presStyleLbl="node1" presStyleIdx="1" presStyleCnt="6">
        <dgm:presLayoutVars>
          <dgm:chMax val="0"/>
          <dgm:bulletEnabled val="1"/>
        </dgm:presLayoutVars>
      </dgm:prSet>
      <dgm:spPr/>
    </dgm:pt>
    <dgm:pt modelId="{393FCD26-6AAF-4A7D-9B1A-7DC5756066B2}" type="pres">
      <dgm:prSet presAssocID="{1DCA8C72-4EFB-4A0D-ADDB-E497A9211160}" presName="negativeSpace" presStyleCnt="0"/>
      <dgm:spPr/>
    </dgm:pt>
    <dgm:pt modelId="{E74ADEC3-050F-4BC4-AA70-532C30FF4137}" type="pres">
      <dgm:prSet presAssocID="{1DCA8C72-4EFB-4A0D-ADDB-E497A9211160}" presName="childText" presStyleLbl="conFgAcc1" presStyleIdx="1" presStyleCnt="6">
        <dgm:presLayoutVars>
          <dgm:bulletEnabled val="1"/>
        </dgm:presLayoutVars>
      </dgm:prSet>
      <dgm:spPr/>
    </dgm:pt>
    <dgm:pt modelId="{00C8B794-8ACC-409C-A941-3D65D1334BB0}" type="pres">
      <dgm:prSet presAssocID="{DE18CF2C-4D07-4D30-A34E-D486F13D2C80}" presName="spaceBetweenRectangles" presStyleCnt="0"/>
      <dgm:spPr/>
    </dgm:pt>
    <dgm:pt modelId="{6321EBDA-8476-4614-9885-0A41A70EA741}" type="pres">
      <dgm:prSet presAssocID="{1AB12672-1E50-4932-9B3C-EB99669F08E7}" presName="parentLin" presStyleCnt="0"/>
      <dgm:spPr/>
    </dgm:pt>
    <dgm:pt modelId="{0B7718AE-5520-4BFE-8F2B-5D9E8FD5ACE0}" type="pres">
      <dgm:prSet presAssocID="{1AB12672-1E50-4932-9B3C-EB99669F08E7}" presName="parentLeftMargin" presStyleLbl="node1" presStyleIdx="1" presStyleCnt="6"/>
      <dgm:spPr/>
    </dgm:pt>
    <dgm:pt modelId="{F64E437D-A35E-482C-A3A3-91846F9F7ACB}" type="pres">
      <dgm:prSet presAssocID="{1AB12672-1E50-4932-9B3C-EB99669F08E7}" presName="parentText" presStyleLbl="node1" presStyleIdx="2" presStyleCnt="6">
        <dgm:presLayoutVars>
          <dgm:chMax val="0"/>
          <dgm:bulletEnabled val="1"/>
        </dgm:presLayoutVars>
      </dgm:prSet>
      <dgm:spPr/>
    </dgm:pt>
    <dgm:pt modelId="{5A62D8C1-AD82-4942-BB22-5EE71F25A2DA}" type="pres">
      <dgm:prSet presAssocID="{1AB12672-1E50-4932-9B3C-EB99669F08E7}" presName="negativeSpace" presStyleCnt="0"/>
      <dgm:spPr/>
    </dgm:pt>
    <dgm:pt modelId="{CD39CE00-1444-4931-9C56-AC32B04F2CB9}" type="pres">
      <dgm:prSet presAssocID="{1AB12672-1E50-4932-9B3C-EB99669F08E7}" presName="childText" presStyleLbl="conFgAcc1" presStyleIdx="2" presStyleCnt="6">
        <dgm:presLayoutVars>
          <dgm:bulletEnabled val="1"/>
        </dgm:presLayoutVars>
      </dgm:prSet>
      <dgm:spPr/>
    </dgm:pt>
    <dgm:pt modelId="{DF6F4E9D-B828-4296-A9DA-F8753703DFE5}" type="pres">
      <dgm:prSet presAssocID="{32945D91-8CE4-4BA4-A89A-6B8DCF18E9B3}" presName="spaceBetweenRectangles" presStyleCnt="0"/>
      <dgm:spPr/>
    </dgm:pt>
    <dgm:pt modelId="{EC75140F-15E5-4073-A00F-FDC6396DED34}" type="pres">
      <dgm:prSet presAssocID="{23F7C4B5-160A-4FCB-B1F1-80E532ED3721}" presName="parentLin" presStyleCnt="0"/>
      <dgm:spPr/>
    </dgm:pt>
    <dgm:pt modelId="{FEE79209-75D2-410C-BAF2-06201B51C0B3}" type="pres">
      <dgm:prSet presAssocID="{23F7C4B5-160A-4FCB-B1F1-80E532ED3721}" presName="parentLeftMargin" presStyleLbl="node1" presStyleIdx="2" presStyleCnt="6"/>
      <dgm:spPr/>
    </dgm:pt>
    <dgm:pt modelId="{BE5AF0A8-66D1-41AB-BBD5-56FDBCF5A815}" type="pres">
      <dgm:prSet presAssocID="{23F7C4B5-160A-4FCB-B1F1-80E532ED3721}" presName="parentText" presStyleLbl="node1" presStyleIdx="3" presStyleCnt="6">
        <dgm:presLayoutVars>
          <dgm:chMax val="0"/>
          <dgm:bulletEnabled val="1"/>
        </dgm:presLayoutVars>
      </dgm:prSet>
      <dgm:spPr/>
    </dgm:pt>
    <dgm:pt modelId="{3D2CA999-8D33-49F5-B6B3-9567430FD910}" type="pres">
      <dgm:prSet presAssocID="{23F7C4B5-160A-4FCB-B1F1-80E532ED3721}" presName="negativeSpace" presStyleCnt="0"/>
      <dgm:spPr/>
    </dgm:pt>
    <dgm:pt modelId="{4DF48436-26E6-4639-8429-2CF2C2FDE14B}" type="pres">
      <dgm:prSet presAssocID="{23F7C4B5-160A-4FCB-B1F1-80E532ED3721}" presName="childText" presStyleLbl="conFgAcc1" presStyleIdx="3" presStyleCnt="6">
        <dgm:presLayoutVars>
          <dgm:bulletEnabled val="1"/>
        </dgm:presLayoutVars>
      </dgm:prSet>
      <dgm:spPr/>
    </dgm:pt>
    <dgm:pt modelId="{A360EF94-08C7-4E19-9048-601849BA74F8}" type="pres">
      <dgm:prSet presAssocID="{7510DD54-F7B2-43F3-BC17-4F4EE3398822}" presName="spaceBetweenRectangles" presStyleCnt="0"/>
      <dgm:spPr/>
    </dgm:pt>
    <dgm:pt modelId="{CD02D026-F3D8-4105-89D3-9F2F147BBA79}" type="pres">
      <dgm:prSet presAssocID="{F522D47C-0946-4498-8FC2-4B2C2AF90F3C}" presName="parentLin" presStyleCnt="0"/>
      <dgm:spPr/>
    </dgm:pt>
    <dgm:pt modelId="{FCFE16B8-EA18-462B-8158-06728D0F117D}" type="pres">
      <dgm:prSet presAssocID="{F522D47C-0946-4498-8FC2-4B2C2AF90F3C}" presName="parentLeftMargin" presStyleLbl="node1" presStyleIdx="3" presStyleCnt="6"/>
      <dgm:spPr/>
    </dgm:pt>
    <dgm:pt modelId="{2BE49202-DF6E-4709-9EBD-B55AB0F840BD}" type="pres">
      <dgm:prSet presAssocID="{F522D47C-0946-4498-8FC2-4B2C2AF90F3C}" presName="parentText" presStyleLbl="node1" presStyleIdx="4" presStyleCnt="6">
        <dgm:presLayoutVars>
          <dgm:chMax val="0"/>
          <dgm:bulletEnabled val="1"/>
        </dgm:presLayoutVars>
      </dgm:prSet>
      <dgm:spPr/>
    </dgm:pt>
    <dgm:pt modelId="{8881D429-490B-428F-8A94-739624574DF3}" type="pres">
      <dgm:prSet presAssocID="{F522D47C-0946-4498-8FC2-4B2C2AF90F3C}" presName="negativeSpace" presStyleCnt="0"/>
      <dgm:spPr/>
    </dgm:pt>
    <dgm:pt modelId="{41F27878-CD83-4EFB-9C92-01D65585BF25}" type="pres">
      <dgm:prSet presAssocID="{F522D47C-0946-4498-8FC2-4B2C2AF90F3C}" presName="childText" presStyleLbl="conFgAcc1" presStyleIdx="4" presStyleCnt="6">
        <dgm:presLayoutVars>
          <dgm:bulletEnabled val="1"/>
        </dgm:presLayoutVars>
      </dgm:prSet>
      <dgm:spPr/>
    </dgm:pt>
    <dgm:pt modelId="{0D6F3B70-AEF2-4EF5-BDCB-9BFD05E9A061}" type="pres">
      <dgm:prSet presAssocID="{0C66C659-7DA5-4B3C-B7AF-8B31D7539D47}" presName="spaceBetweenRectangles" presStyleCnt="0"/>
      <dgm:spPr/>
    </dgm:pt>
    <dgm:pt modelId="{B7430EFB-E6B2-4A1E-B954-51027A6F3594}" type="pres">
      <dgm:prSet presAssocID="{CFA34036-99B3-4B9D-A807-64DF8258A2A4}" presName="parentLin" presStyleCnt="0"/>
      <dgm:spPr/>
    </dgm:pt>
    <dgm:pt modelId="{275E0262-92FE-4BF9-B2B2-D2E58B27D0F1}" type="pres">
      <dgm:prSet presAssocID="{CFA34036-99B3-4B9D-A807-64DF8258A2A4}" presName="parentLeftMargin" presStyleLbl="node1" presStyleIdx="4" presStyleCnt="6"/>
      <dgm:spPr/>
    </dgm:pt>
    <dgm:pt modelId="{EF0C2A6B-B36A-42CB-B4CF-842DD4D2BBA9}" type="pres">
      <dgm:prSet presAssocID="{CFA34036-99B3-4B9D-A807-64DF8258A2A4}" presName="parentText" presStyleLbl="node1" presStyleIdx="5" presStyleCnt="6" custLinFactNeighborX="-2618" custLinFactNeighborY="-457">
        <dgm:presLayoutVars>
          <dgm:chMax val="0"/>
          <dgm:bulletEnabled val="1"/>
        </dgm:presLayoutVars>
      </dgm:prSet>
      <dgm:spPr/>
    </dgm:pt>
    <dgm:pt modelId="{A265D27C-8F15-4200-A100-429142B62448}" type="pres">
      <dgm:prSet presAssocID="{CFA34036-99B3-4B9D-A807-64DF8258A2A4}" presName="negativeSpace" presStyleCnt="0"/>
      <dgm:spPr/>
    </dgm:pt>
    <dgm:pt modelId="{7C3E80B3-1C7D-4566-AC4C-26F065AC7A57}" type="pres">
      <dgm:prSet presAssocID="{CFA34036-99B3-4B9D-A807-64DF8258A2A4}" presName="childText" presStyleLbl="conFgAcc1" presStyleIdx="5" presStyleCnt="6">
        <dgm:presLayoutVars>
          <dgm:bulletEnabled val="1"/>
        </dgm:presLayoutVars>
      </dgm:prSet>
      <dgm:spPr/>
    </dgm:pt>
  </dgm:ptLst>
  <dgm:cxnLst>
    <dgm:cxn modelId="{AB369113-40AB-4D11-8F80-DB44F47AEB59}" type="presOf" srcId="{CFA34036-99B3-4B9D-A807-64DF8258A2A4}" destId="{EF0C2A6B-B36A-42CB-B4CF-842DD4D2BBA9}" srcOrd="1" destOrd="0" presId="urn:microsoft.com/office/officeart/2005/8/layout/list1"/>
    <dgm:cxn modelId="{43A1541B-BE8E-4F7C-A96A-3E10B3E44EE0}" srcId="{CB72425B-BBA0-4A2A-92DB-A8F3A3B5D669}" destId="{1DCA8C72-4EFB-4A0D-ADDB-E497A9211160}" srcOrd="1" destOrd="0" parTransId="{8DE5C81E-B279-4002-A8E4-C1E5DCAF8D35}" sibTransId="{DE18CF2C-4D07-4D30-A34E-D486F13D2C80}"/>
    <dgm:cxn modelId="{CD38C737-7E0C-4143-9BF8-694B502A92A4}" type="presOf" srcId="{1AB12672-1E50-4932-9B3C-EB99669F08E7}" destId="{0B7718AE-5520-4BFE-8F2B-5D9E8FD5ACE0}" srcOrd="0" destOrd="0" presId="urn:microsoft.com/office/officeart/2005/8/layout/list1"/>
    <dgm:cxn modelId="{4B102138-584E-45D8-B825-63DE72DBEA94}" srcId="{CB72425B-BBA0-4A2A-92DB-A8F3A3B5D669}" destId="{1AB12672-1E50-4932-9B3C-EB99669F08E7}" srcOrd="2" destOrd="0" parTransId="{3D25DA10-97B0-43DA-B637-C16D92B2BDFE}" sibTransId="{32945D91-8CE4-4BA4-A89A-6B8DCF18E9B3}"/>
    <dgm:cxn modelId="{1C30F344-04AB-4C8A-BE5A-A963AF22FE6F}" type="presOf" srcId="{DD1A79E3-E8FA-455D-9402-383EC31B365E}" destId="{D95B18FD-862D-4E22-956B-F948B4E517EA}" srcOrd="1" destOrd="0" presId="urn:microsoft.com/office/officeart/2005/8/layout/list1"/>
    <dgm:cxn modelId="{C5001357-667C-409E-B092-E09BF279FDC5}" type="presOf" srcId="{1AB12672-1E50-4932-9B3C-EB99669F08E7}" destId="{F64E437D-A35E-482C-A3A3-91846F9F7ACB}" srcOrd="1" destOrd="0" presId="urn:microsoft.com/office/officeart/2005/8/layout/list1"/>
    <dgm:cxn modelId="{B5BDB67B-0E3E-4CA3-A298-11132B42C957}" type="presOf" srcId="{1DCA8C72-4EFB-4A0D-ADDB-E497A9211160}" destId="{DB8EED4D-08A7-4E9A-B833-A9EDBD932DDE}" srcOrd="0" destOrd="0" presId="urn:microsoft.com/office/officeart/2005/8/layout/list1"/>
    <dgm:cxn modelId="{FBDBBF7F-37F6-4429-B3B2-A590FB4B75D5}" srcId="{CB72425B-BBA0-4A2A-92DB-A8F3A3B5D669}" destId="{CFA34036-99B3-4B9D-A807-64DF8258A2A4}" srcOrd="5" destOrd="0" parTransId="{86731BDF-3C8C-4FF1-9AA2-A410EE24433C}" sibTransId="{EE476AE9-1C0F-40F4-8A95-A9596F5D591C}"/>
    <dgm:cxn modelId="{0BA20B8D-60C7-4C13-8415-C23C915F6E74}" type="presOf" srcId="{DD1A79E3-E8FA-455D-9402-383EC31B365E}" destId="{AF8A087B-709E-4495-830D-D96B95326FB7}" srcOrd="0" destOrd="0" presId="urn:microsoft.com/office/officeart/2005/8/layout/list1"/>
    <dgm:cxn modelId="{DB3EB28E-7B9D-408D-9369-5C39F8BE50C5}" type="presOf" srcId="{23F7C4B5-160A-4FCB-B1F1-80E532ED3721}" destId="{FEE79209-75D2-410C-BAF2-06201B51C0B3}" srcOrd="0" destOrd="0" presId="urn:microsoft.com/office/officeart/2005/8/layout/list1"/>
    <dgm:cxn modelId="{B82E6195-EB30-461C-8421-D1A3344D6F24}" srcId="{CB72425B-BBA0-4A2A-92DB-A8F3A3B5D669}" destId="{23F7C4B5-160A-4FCB-B1F1-80E532ED3721}" srcOrd="3" destOrd="0" parTransId="{4A26FB34-D9F2-404F-ADCD-883566CE05C4}" sibTransId="{7510DD54-F7B2-43F3-BC17-4F4EE3398822}"/>
    <dgm:cxn modelId="{98870996-1B4D-44D8-962D-7517E59F4F6C}" type="presOf" srcId="{CFA34036-99B3-4B9D-A807-64DF8258A2A4}" destId="{275E0262-92FE-4BF9-B2B2-D2E58B27D0F1}" srcOrd="0" destOrd="0" presId="urn:microsoft.com/office/officeart/2005/8/layout/list1"/>
    <dgm:cxn modelId="{2B9C8D96-645B-4773-BF98-FA8C46E53BFA}" type="presOf" srcId="{1DCA8C72-4EFB-4A0D-ADDB-E497A9211160}" destId="{128549E9-EC2F-4B2B-9747-0C7FBB8140D3}" srcOrd="1" destOrd="0" presId="urn:microsoft.com/office/officeart/2005/8/layout/list1"/>
    <dgm:cxn modelId="{2CF8AF97-561E-41CD-8D1A-9AE0BBC2A840}" type="presOf" srcId="{F522D47C-0946-4498-8FC2-4B2C2AF90F3C}" destId="{FCFE16B8-EA18-462B-8158-06728D0F117D}" srcOrd="0" destOrd="0" presId="urn:microsoft.com/office/officeart/2005/8/layout/list1"/>
    <dgm:cxn modelId="{FA8C69BD-FC3A-49F8-8150-5D99DC6C4A66}" srcId="{CB72425B-BBA0-4A2A-92DB-A8F3A3B5D669}" destId="{DD1A79E3-E8FA-455D-9402-383EC31B365E}" srcOrd="0" destOrd="0" parTransId="{AC6B7C71-055C-43E5-8343-4F58F4B0E857}" sibTransId="{E27AB8FE-D65B-41D8-BDED-DCA9FC1B74BD}"/>
    <dgm:cxn modelId="{034DBFBD-11E4-4B38-B933-1CE01935CB24}" type="presOf" srcId="{23F7C4B5-160A-4FCB-B1F1-80E532ED3721}" destId="{BE5AF0A8-66D1-41AB-BBD5-56FDBCF5A815}" srcOrd="1" destOrd="0" presId="urn:microsoft.com/office/officeart/2005/8/layout/list1"/>
    <dgm:cxn modelId="{3A6F61C1-2134-48BA-BE7E-7A4FEBEE9B09}" type="presOf" srcId="{CB72425B-BBA0-4A2A-92DB-A8F3A3B5D669}" destId="{F260868A-9220-4EB4-9156-83D6D1EFEA35}" srcOrd="0" destOrd="0" presId="urn:microsoft.com/office/officeart/2005/8/layout/list1"/>
    <dgm:cxn modelId="{6ADAFEEF-3BC9-4ABB-BA83-0F9752E0E72C}" type="presOf" srcId="{F522D47C-0946-4498-8FC2-4B2C2AF90F3C}" destId="{2BE49202-DF6E-4709-9EBD-B55AB0F840BD}" srcOrd="1" destOrd="0" presId="urn:microsoft.com/office/officeart/2005/8/layout/list1"/>
    <dgm:cxn modelId="{C51B52FC-FDB0-4AD1-95DC-DCE3E306A6FB}" srcId="{CB72425B-BBA0-4A2A-92DB-A8F3A3B5D669}" destId="{F522D47C-0946-4498-8FC2-4B2C2AF90F3C}" srcOrd="4" destOrd="0" parTransId="{04382E2F-74FA-4865-9745-578CCFBF3CA5}" sibTransId="{0C66C659-7DA5-4B3C-B7AF-8B31D7539D47}"/>
    <dgm:cxn modelId="{B6099CB9-F81D-426C-BCE3-A4F3D1EC2783}" type="presParOf" srcId="{F260868A-9220-4EB4-9156-83D6D1EFEA35}" destId="{E7E1556A-051A-4333-9768-FDE007A3B6BD}" srcOrd="0" destOrd="0" presId="urn:microsoft.com/office/officeart/2005/8/layout/list1"/>
    <dgm:cxn modelId="{E8108773-0C8B-45C1-968E-78CF84360736}" type="presParOf" srcId="{E7E1556A-051A-4333-9768-FDE007A3B6BD}" destId="{AF8A087B-709E-4495-830D-D96B95326FB7}" srcOrd="0" destOrd="0" presId="urn:microsoft.com/office/officeart/2005/8/layout/list1"/>
    <dgm:cxn modelId="{B38B0D2F-FB90-44BE-AF34-CD87B87758AB}" type="presParOf" srcId="{E7E1556A-051A-4333-9768-FDE007A3B6BD}" destId="{D95B18FD-862D-4E22-956B-F948B4E517EA}" srcOrd="1" destOrd="0" presId="urn:microsoft.com/office/officeart/2005/8/layout/list1"/>
    <dgm:cxn modelId="{EB50CE5D-AC10-4445-8B1E-598397C4B15B}" type="presParOf" srcId="{F260868A-9220-4EB4-9156-83D6D1EFEA35}" destId="{C832D3CB-B4CB-4CB3-8509-387DF9014713}" srcOrd="1" destOrd="0" presId="urn:microsoft.com/office/officeart/2005/8/layout/list1"/>
    <dgm:cxn modelId="{1CDBBAC1-35C2-4D96-B8C6-1EDC48B4CC59}" type="presParOf" srcId="{F260868A-9220-4EB4-9156-83D6D1EFEA35}" destId="{8F4334A3-6E00-493B-BD76-ABADF145348F}" srcOrd="2" destOrd="0" presId="urn:microsoft.com/office/officeart/2005/8/layout/list1"/>
    <dgm:cxn modelId="{804544FD-1489-4828-8232-C9AA22A24EBB}" type="presParOf" srcId="{F260868A-9220-4EB4-9156-83D6D1EFEA35}" destId="{30BB1957-3CC2-4038-95A1-0B1035B0DA5C}" srcOrd="3" destOrd="0" presId="urn:microsoft.com/office/officeart/2005/8/layout/list1"/>
    <dgm:cxn modelId="{BAEA95E1-102C-4576-AFAE-684DE11F050F}" type="presParOf" srcId="{F260868A-9220-4EB4-9156-83D6D1EFEA35}" destId="{AA49B16B-AFC3-41F0-86E0-D6BBF8EBCCFD}" srcOrd="4" destOrd="0" presId="urn:microsoft.com/office/officeart/2005/8/layout/list1"/>
    <dgm:cxn modelId="{48B0A408-0BC5-42AC-8E3E-3E2487585139}" type="presParOf" srcId="{AA49B16B-AFC3-41F0-86E0-D6BBF8EBCCFD}" destId="{DB8EED4D-08A7-4E9A-B833-A9EDBD932DDE}" srcOrd="0" destOrd="0" presId="urn:microsoft.com/office/officeart/2005/8/layout/list1"/>
    <dgm:cxn modelId="{5E03876F-466B-4B6E-BFFB-3532932C960A}" type="presParOf" srcId="{AA49B16B-AFC3-41F0-86E0-D6BBF8EBCCFD}" destId="{128549E9-EC2F-4B2B-9747-0C7FBB8140D3}" srcOrd="1" destOrd="0" presId="urn:microsoft.com/office/officeart/2005/8/layout/list1"/>
    <dgm:cxn modelId="{EB99F1AE-95AA-4A42-B2B5-8E2CDA9CAC96}" type="presParOf" srcId="{F260868A-9220-4EB4-9156-83D6D1EFEA35}" destId="{393FCD26-6AAF-4A7D-9B1A-7DC5756066B2}" srcOrd="5" destOrd="0" presId="urn:microsoft.com/office/officeart/2005/8/layout/list1"/>
    <dgm:cxn modelId="{DCFE42B0-E79F-4D8A-97C9-E041B3147E3C}" type="presParOf" srcId="{F260868A-9220-4EB4-9156-83D6D1EFEA35}" destId="{E74ADEC3-050F-4BC4-AA70-532C30FF4137}" srcOrd="6" destOrd="0" presId="urn:microsoft.com/office/officeart/2005/8/layout/list1"/>
    <dgm:cxn modelId="{F7369CA2-1439-4262-A694-B3CFCF93B5D2}" type="presParOf" srcId="{F260868A-9220-4EB4-9156-83D6D1EFEA35}" destId="{00C8B794-8ACC-409C-A941-3D65D1334BB0}" srcOrd="7" destOrd="0" presId="urn:microsoft.com/office/officeart/2005/8/layout/list1"/>
    <dgm:cxn modelId="{8234951C-A4BE-4625-8657-95609118D3A8}" type="presParOf" srcId="{F260868A-9220-4EB4-9156-83D6D1EFEA35}" destId="{6321EBDA-8476-4614-9885-0A41A70EA741}" srcOrd="8" destOrd="0" presId="urn:microsoft.com/office/officeart/2005/8/layout/list1"/>
    <dgm:cxn modelId="{31559C6D-3751-4B7A-A0D2-171AD75602E4}" type="presParOf" srcId="{6321EBDA-8476-4614-9885-0A41A70EA741}" destId="{0B7718AE-5520-4BFE-8F2B-5D9E8FD5ACE0}" srcOrd="0" destOrd="0" presId="urn:microsoft.com/office/officeart/2005/8/layout/list1"/>
    <dgm:cxn modelId="{FD1A88FF-CDAF-476E-911D-1B8AF124A1BC}" type="presParOf" srcId="{6321EBDA-8476-4614-9885-0A41A70EA741}" destId="{F64E437D-A35E-482C-A3A3-91846F9F7ACB}" srcOrd="1" destOrd="0" presId="urn:microsoft.com/office/officeart/2005/8/layout/list1"/>
    <dgm:cxn modelId="{D618DFCF-8D2F-495F-9D32-8498B110C39C}" type="presParOf" srcId="{F260868A-9220-4EB4-9156-83D6D1EFEA35}" destId="{5A62D8C1-AD82-4942-BB22-5EE71F25A2DA}" srcOrd="9" destOrd="0" presId="urn:microsoft.com/office/officeart/2005/8/layout/list1"/>
    <dgm:cxn modelId="{D233FE16-6DA4-4F2F-8F93-F0F2778B9452}" type="presParOf" srcId="{F260868A-9220-4EB4-9156-83D6D1EFEA35}" destId="{CD39CE00-1444-4931-9C56-AC32B04F2CB9}" srcOrd="10" destOrd="0" presId="urn:microsoft.com/office/officeart/2005/8/layout/list1"/>
    <dgm:cxn modelId="{C474F8BB-E835-4618-8491-3A4CC8607DE8}" type="presParOf" srcId="{F260868A-9220-4EB4-9156-83D6D1EFEA35}" destId="{DF6F4E9D-B828-4296-A9DA-F8753703DFE5}" srcOrd="11" destOrd="0" presId="urn:microsoft.com/office/officeart/2005/8/layout/list1"/>
    <dgm:cxn modelId="{B91F324E-0311-431A-A1E6-A4F5505922CE}" type="presParOf" srcId="{F260868A-9220-4EB4-9156-83D6D1EFEA35}" destId="{EC75140F-15E5-4073-A00F-FDC6396DED34}" srcOrd="12" destOrd="0" presId="urn:microsoft.com/office/officeart/2005/8/layout/list1"/>
    <dgm:cxn modelId="{01E312EF-B29E-4E51-8E44-682ADA9F5CB8}" type="presParOf" srcId="{EC75140F-15E5-4073-A00F-FDC6396DED34}" destId="{FEE79209-75D2-410C-BAF2-06201B51C0B3}" srcOrd="0" destOrd="0" presId="urn:microsoft.com/office/officeart/2005/8/layout/list1"/>
    <dgm:cxn modelId="{468CEE73-1A07-48D6-B90B-DBDB644409AA}" type="presParOf" srcId="{EC75140F-15E5-4073-A00F-FDC6396DED34}" destId="{BE5AF0A8-66D1-41AB-BBD5-56FDBCF5A815}" srcOrd="1" destOrd="0" presId="urn:microsoft.com/office/officeart/2005/8/layout/list1"/>
    <dgm:cxn modelId="{D736855A-CE68-4FDF-B6AB-26E9CA2EFA15}" type="presParOf" srcId="{F260868A-9220-4EB4-9156-83D6D1EFEA35}" destId="{3D2CA999-8D33-49F5-B6B3-9567430FD910}" srcOrd="13" destOrd="0" presId="urn:microsoft.com/office/officeart/2005/8/layout/list1"/>
    <dgm:cxn modelId="{87609A4E-9060-4DC8-B357-8C21B97993DA}" type="presParOf" srcId="{F260868A-9220-4EB4-9156-83D6D1EFEA35}" destId="{4DF48436-26E6-4639-8429-2CF2C2FDE14B}" srcOrd="14" destOrd="0" presId="urn:microsoft.com/office/officeart/2005/8/layout/list1"/>
    <dgm:cxn modelId="{56B2FD3C-B217-4928-9697-C635965F96DF}" type="presParOf" srcId="{F260868A-9220-4EB4-9156-83D6D1EFEA35}" destId="{A360EF94-08C7-4E19-9048-601849BA74F8}" srcOrd="15" destOrd="0" presId="urn:microsoft.com/office/officeart/2005/8/layout/list1"/>
    <dgm:cxn modelId="{782B9CD1-DB62-4711-A728-C2889F498EFF}" type="presParOf" srcId="{F260868A-9220-4EB4-9156-83D6D1EFEA35}" destId="{CD02D026-F3D8-4105-89D3-9F2F147BBA79}" srcOrd="16" destOrd="0" presId="urn:microsoft.com/office/officeart/2005/8/layout/list1"/>
    <dgm:cxn modelId="{47895164-C80E-4129-96E7-2553F8CD9EFD}" type="presParOf" srcId="{CD02D026-F3D8-4105-89D3-9F2F147BBA79}" destId="{FCFE16B8-EA18-462B-8158-06728D0F117D}" srcOrd="0" destOrd="0" presId="urn:microsoft.com/office/officeart/2005/8/layout/list1"/>
    <dgm:cxn modelId="{9534DC0A-B5CC-4FC5-9896-9C9BFC9486F9}" type="presParOf" srcId="{CD02D026-F3D8-4105-89D3-9F2F147BBA79}" destId="{2BE49202-DF6E-4709-9EBD-B55AB0F840BD}" srcOrd="1" destOrd="0" presId="urn:microsoft.com/office/officeart/2005/8/layout/list1"/>
    <dgm:cxn modelId="{A0AC6EF2-A6D1-4F06-A277-EC4DF1742948}" type="presParOf" srcId="{F260868A-9220-4EB4-9156-83D6D1EFEA35}" destId="{8881D429-490B-428F-8A94-739624574DF3}" srcOrd="17" destOrd="0" presId="urn:microsoft.com/office/officeart/2005/8/layout/list1"/>
    <dgm:cxn modelId="{A5780136-A16F-4A9A-8087-07A1A8E02E59}" type="presParOf" srcId="{F260868A-9220-4EB4-9156-83D6D1EFEA35}" destId="{41F27878-CD83-4EFB-9C92-01D65585BF25}" srcOrd="18" destOrd="0" presId="urn:microsoft.com/office/officeart/2005/8/layout/list1"/>
    <dgm:cxn modelId="{58EBB636-68E0-41FC-A74A-362CA7339567}" type="presParOf" srcId="{F260868A-9220-4EB4-9156-83D6D1EFEA35}" destId="{0D6F3B70-AEF2-4EF5-BDCB-9BFD05E9A061}" srcOrd="19" destOrd="0" presId="urn:microsoft.com/office/officeart/2005/8/layout/list1"/>
    <dgm:cxn modelId="{73317E15-68CD-4BE7-9C90-89DA047DC415}" type="presParOf" srcId="{F260868A-9220-4EB4-9156-83D6D1EFEA35}" destId="{B7430EFB-E6B2-4A1E-B954-51027A6F3594}" srcOrd="20" destOrd="0" presId="urn:microsoft.com/office/officeart/2005/8/layout/list1"/>
    <dgm:cxn modelId="{5D52B367-1282-480E-98E9-8CA6F7F7BCE6}" type="presParOf" srcId="{B7430EFB-E6B2-4A1E-B954-51027A6F3594}" destId="{275E0262-92FE-4BF9-B2B2-D2E58B27D0F1}" srcOrd="0" destOrd="0" presId="urn:microsoft.com/office/officeart/2005/8/layout/list1"/>
    <dgm:cxn modelId="{E68EECDB-C3D1-4610-A36E-A80616C7597E}" type="presParOf" srcId="{B7430EFB-E6B2-4A1E-B954-51027A6F3594}" destId="{EF0C2A6B-B36A-42CB-B4CF-842DD4D2BBA9}" srcOrd="1" destOrd="0" presId="urn:microsoft.com/office/officeart/2005/8/layout/list1"/>
    <dgm:cxn modelId="{41ED6A5B-51FC-4B7C-BF7F-7EDE6EA640BF}" type="presParOf" srcId="{F260868A-9220-4EB4-9156-83D6D1EFEA35}" destId="{A265D27C-8F15-4200-A100-429142B62448}" srcOrd="21" destOrd="0" presId="urn:microsoft.com/office/officeart/2005/8/layout/list1"/>
    <dgm:cxn modelId="{3C0645A7-DA3F-49B5-B204-9069A85736EA}" type="presParOf" srcId="{F260868A-9220-4EB4-9156-83D6D1EFEA35}" destId="{7C3E80B3-1C7D-4566-AC4C-26F065AC7A5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CB127-8D9C-4C2B-8AF2-01F625895463}" type="doc">
      <dgm:prSet loTypeId="urn:microsoft.com/office/officeart/2005/8/layout/vList3" loCatId="list" qsTypeId="urn:microsoft.com/office/officeart/2005/8/quickstyle/simple1" qsCatId="simple" csTypeId="urn:microsoft.com/office/officeart/2005/8/colors/accent2_2" csCatId="accent2" phldr="1"/>
      <dgm:spPr/>
    </dgm:pt>
    <dgm:pt modelId="{AAEF85DF-B021-4267-922D-80A72797E274}">
      <dgm:prSet phldrT="[Text]"/>
      <dgm:spPr/>
      <dgm:t>
        <a:bodyPr/>
        <a:lstStyle/>
        <a:p>
          <a:r>
            <a:rPr lang="en-US" dirty="0"/>
            <a:t>Agriculture, forestry and fishing</a:t>
          </a:r>
          <a:endParaRPr lang="en-AU" dirty="0"/>
        </a:p>
      </dgm:t>
    </dgm:pt>
    <dgm:pt modelId="{811643BD-8AD9-4452-936A-744921DB0801}" type="parTrans" cxnId="{1885E08A-7D2D-4FA6-AC5C-9B0602AE7297}">
      <dgm:prSet/>
      <dgm:spPr/>
      <dgm:t>
        <a:bodyPr/>
        <a:lstStyle/>
        <a:p>
          <a:endParaRPr lang="en-AU"/>
        </a:p>
      </dgm:t>
    </dgm:pt>
    <dgm:pt modelId="{D865959E-B879-4866-A6E1-31FE5874CEA9}" type="sibTrans" cxnId="{1885E08A-7D2D-4FA6-AC5C-9B0602AE7297}">
      <dgm:prSet/>
      <dgm:spPr/>
      <dgm:t>
        <a:bodyPr/>
        <a:lstStyle/>
        <a:p>
          <a:endParaRPr lang="en-AU"/>
        </a:p>
      </dgm:t>
    </dgm:pt>
    <dgm:pt modelId="{FE8B6525-1A94-47D1-8514-36782FF528EE}">
      <dgm:prSet phldrT="[Text]"/>
      <dgm:spPr/>
      <dgm:t>
        <a:bodyPr/>
        <a:lstStyle/>
        <a:p>
          <a:r>
            <a:rPr lang="en-US" dirty="0"/>
            <a:t>Manufacturing, including METS capabilities</a:t>
          </a:r>
          <a:endParaRPr lang="en-AU" dirty="0"/>
        </a:p>
      </dgm:t>
    </dgm:pt>
    <dgm:pt modelId="{624B0C38-DFB9-43B8-B788-FF9FDA9CAFBB}" type="parTrans" cxnId="{77803B68-9DCE-46E1-984C-65B819B440B6}">
      <dgm:prSet/>
      <dgm:spPr/>
      <dgm:t>
        <a:bodyPr/>
        <a:lstStyle/>
        <a:p>
          <a:endParaRPr lang="en-AU"/>
        </a:p>
      </dgm:t>
    </dgm:pt>
    <dgm:pt modelId="{604BAB8B-2B24-4F04-8108-ED05D179DFE2}" type="sibTrans" cxnId="{77803B68-9DCE-46E1-984C-65B819B440B6}">
      <dgm:prSet/>
      <dgm:spPr/>
      <dgm:t>
        <a:bodyPr/>
        <a:lstStyle/>
        <a:p>
          <a:endParaRPr lang="en-AU"/>
        </a:p>
      </dgm:t>
    </dgm:pt>
    <dgm:pt modelId="{B392FB71-61C1-456D-97B2-0ABE25755F00}">
      <dgm:prSet phldrT="[Text]"/>
      <dgm:spPr/>
      <dgm:t>
        <a:bodyPr/>
        <a:lstStyle/>
        <a:p>
          <a:r>
            <a:rPr lang="en-US" dirty="0"/>
            <a:t>Energy – specifically renewables</a:t>
          </a:r>
          <a:endParaRPr lang="en-AU" dirty="0"/>
        </a:p>
      </dgm:t>
    </dgm:pt>
    <dgm:pt modelId="{03F74DA1-828C-42D1-AD6E-514B8B209A2D}" type="parTrans" cxnId="{13D09DC0-EB78-4423-A8EC-DBE583B22541}">
      <dgm:prSet/>
      <dgm:spPr/>
      <dgm:t>
        <a:bodyPr/>
        <a:lstStyle/>
        <a:p>
          <a:endParaRPr lang="en-AU"/>
        </a:p>
      </dgm:t>
    </dgm:pt>
    <dgm:pt modelId="{4551B04A-67EE-4F18-9867-5B090BE0639B}" type="sibTrans" cxnId="{13D09DC0-EB78-4423-A8EC-DBE583B22541}">
      <dgm:prSet/>
      <dgm:spPr/>
      <dgm:t>
        <a:bodyPr/>
        <a:lstStyle/>
        <a:p>
          <a:endParaRPr lang="en-AU"/>
        </a:p>
      </dgm:t>
    </dgm:pt>
    <dgm:pt modelId="{A6A394B6-800F-4AEB-9AE9-EC4CA51478B2}" type="pres">
      <dgm:prSet presAssocID="{DD0CB127-8D9C-4C2B-8AF2-01F625895463}" presName="linearFlow" presStyleCnt="0">
        <dgm:presLayoutVars>
          <dgm:dir/>
          <dgm:resizeHandles val="exact"/>
        </dgm:presLayoutVars>
      </dgm:prSet>
      <dgm:spPr/>
    </dgm:pt>
    <dgm:pt modelId="{2C457039-7C1F-41FB-AC42-57590FAA573F}" type="pres">
      <dgm:prSet presAssocID="{AAEF85DF-B021-4267-922D-80A72797E274}" presName="composite" presStyleCnt="0"/>
      <dgm:spPr/>
    </dgm:pt>
    <dgm:pt modelId="{AB19A668-B2C4-4104-863F-FF96595FABA7}" type="pres">
      <dgm:prSet presAssocID="{AAEF85DF-B021-4267-922D-80A72797E27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ill scene"/>
        </a:ext>
      </dgm:extLst>
    </dgm:pt>
    <dgm:pt modelId="{8078B018-925B-4C3A-9309-5BABAC4CCDAB}" type="pres">
      <dgm:prSet presAssocID="{AAEF85DF-B021-4267-922D-80A72797E274}" presName="txShp" presStyleLbl="node1" presStyleIdx="0" presStyleCnt="3">
        <dgm:presLayoutVars>
          <dgm:bulletEnabled val="1"/>
        </dgm:presLayoutVars>
      </dgm:prSet>
      <dgm:spPr/>
    </dgm:pt>
    <dgm:pt modelId="{757B03AF-BED8-4970-B0F9-E1C4D07B0D21}" type="pres">
      <dgm:prSet presAssocID="{D865959E-B879-4866-A6E1-31FE5874CEA9}" presName="spacing" presStyleCnt="0"/>
      <dgm:spPr/>
    </dgm:pt>
    <dgm:pt modelId="{C947F4E3-5C7C-496F-AE56-E2448F3391C9}" type="pres">
      <dgm:prSet presAssocID="{FE8B6525-1A94-47D1-8514-36782FF528EE}" presName="composite" presStyleCnt="0"/>
      <dgm:spPr/>
    </dgm:pt>
    <dgm:pt modelId="{E4A26021-8B5A-4A69-8696-7CCBA634A65C}" type="pres">
      <dgm:prSet presAssocID="{FE8B6525-1A94-47D1-8514-36782FF528EE}"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a:ext>
      </dgm:extLst>
    </dgm:pt>
    <dgm:pt modelId="{20B9227A-0A7F-45B3-B235-D686F82A083F}" type="pres">
      <dgm:prSet presAssocID="{FE8B6525-1A94-47D1-8514-36782FF528EE}" presName="txShp" presStyleLbl="node1" presStyleIdx="1" presStyleCnt="3">
        <dgm:presLayoutVars>
          <dgm:bulletEnabled val="1"/>
        </dgm:presLayoutVars>
      </dgm:prSet>
      <dgm:spPr/>
    </dgm:pt>
    <dgm:pt modelId="{EA5FA6AF-6818-45F0-8887-3396440F7F5E}" type="pres">
      <dgm:prSet presAssocID="{604BAB8B-2B24-4F04-8108-ED05D179DFE2}" presName="spacing" presStyleCnt="0"/>
      <dgm:spPr/>
    </dgm:pt>
    <dgm:pt modelId="{B92440BC-6CD8-48F8-9A01-329234EE3F13}" type="pres">
      <dgm:prSet presAssocID="{B392FB71-61C1-456D-97B2-0ABE25755F00}" presName="composite" presStyleCnt="0"/>
      <dgm:spPr/>
    </dgm:pt>
    <dgm:pt modelId="{BB4D02D8-10A0-425F-83D6-C7159B1E791D}" type="pres">
      <dgm:prSet presAssocID="{B392FB71-61C1-456D-97B2-0ABE25755F00}"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ning bolt"/>
        </a:ext>
      </dgm:extLst>
    </dgm:pt>
    <dgm:pt modelId="{AF7CC0C3-E227-416D-B774-8C3BF62FB93A}" type="pres">
      <dgm:prSet presAssocID="{B392FB71-61C1-456D-97B2-0ABE25755F00}" presName="txShp" presStyleLbl="node1" presStyleIdx="2" presStyleCnt="3">
        <dgm:presLayoutVars>
          <dgm:bulletEnabled val="1"/>
        </dgm:presLayoutVars>
      </dgm:prSet>
      <dgm:spPr/>
    </dgm:pt>
  </dgm:ptLst>
  <dgm:cxnLst>
    <dgm:cxn modelId="{CD3E6A38-18F3-43A0-972D-6454BF10EED4}" type="presOf" srcId="{B392FB71-61C1-456D-97B2-0ABE25755F00}" destId="{AF7CC0C3-E227-416D-B774-8C3BF62FB93A}" srcOrd="0" destOrd="0" presId="urn:microsoft.com/office/officeart/2005/8/layout/vList3"/>
    <dgm:cxn modelId="{77803B68-9DCE-46E1-984C-65B819B440B6}" srcId="{DD0CB127-8D9C-4C2B-8AF2-01F625895463}" destId="{FE8B6525-1A94-47D1-8514-36782FF528EE}" srcOrd="1" destOrd="0" parTransId="{624B0C38-DFB9-43B8-B788-FF9FDA9CAFBB}" sibTransId="{604BAB8B-2B24-4F04-8108-ED05D179DFE2}"/>
    <dgm:cxn modelId="{3950F479-AC78-494D-AD9B-3E1779753EDB}" type="presOf" srcId="{FE8B6525-1A94-47D1-8514-36782FF528EE}" destId="{20B9227A-0A7F-45B3-B235-D686F82A083F}" srcOrd="0" destOrd="0" presId="urn:microsoft.com/office/officeart/2005/8/layout/vList3"/>
    <dgm:cxn modelId="{1885E08A-7D2D-4FA6-AC5C-9B0602AE7297}" srcId="{DD0CB127-8D9C-4C2B-8AF2-01F625895463}" destId="{AAEF85DF-B021-4267-922D-80A72797E274}" srcOrd="0" destOrd="0" parTransId="{811643BD-8AD9-4452-936A-744921DB0801}" sibTransId="{D865959E-B879-4866-A6E1-31FE5874CEA9}"/>
    <dgm:cxn modelId="{315A7A9E-9B94-447A-8440-C14A0746EA6D}" type="presOf" srcId="{DD0CB127-8D9C-4C2B-8AF2-01F625895463}" destId="{A6A394B6-800F-4AEB-9AE9-EC4CA51478B2}" srcOrd="0" destOrd="0" presId="urn:microsoft.com/office/officeart/2005/8/layout/vList3"/>
    <dgm:cxn modelId="{F4A9D39E-7708-444C-826E-FE048C4CB535}" type="presOf" srcId="{AAEF85DF-B021-4267-922D-80A72797E274}" destId="{8078B018-925B-4C3A-9309-5BABAC4CCDAB}" srcOrd="0" destOrd="0" presId="urn:microsoft.com/office/officeart/2005/8/layout/vList3"/>
    <dgm:cxn modelId="{13D09DC0-EB78-4423-A8EC-DBE583B22541}" srcId="{DD0CB127-8D9C-4C2B-8AF2-01F625895463}" destId="{B392FB71-61C1-456D-97B2-0ABE25755F00}" srcOrd="2" destOrd="0" parTransId="{03F74DA1-828C-42D1-AD6E-514B8B209A2D}" sibTransId="{4551B04A-67EE-4F18-9867-5B090BE0639B}"/>
    <dgm:cxn modelId="{2502893A-92C1-47F1-8156-38D9DE6B22FE}" type="presParOf" srcId="{A6A394B6-800F-4AEB-9AE9-EC4CA51478B2}" destId="{2C457039-7C1F-41FB-AC42-57590FAA573F}" srcOrd="0" destOrd="0" presId="urn:microsoft.com/office/officeart/2005/8/layout/vList3"/>
    <dgm:cxn modelId="{837E30DC-765D-4F5E-AAFF-D422C702AF2F}" type="presParOf" srcId="{2C457039-7C1F-41FB-AC42-57590FAA573F}" destId="{AB19A668-B2C4-4104-863F-FF96595FABA7}" srcOrd="0" destOrd="0" presId="urn:microsoft.com/office/officeart/2005/8/layout/vList3"/>
    <dgm:cxn modelId="{9F53C52A-D4A8-47AC-8D70-86FD11C498C8}" type="presParOf" srcId="{2C457039-7C1F-41FB-AC42-57590FAA573F}" destId="{8078B018-925B-4C3A-9309-5BABAC4CCDAB}" srcOrd="1" destOrd="0" presId="urn:microsoft.com/office/officeart/2005/8/layout/vList3"/>
    <dgm:cxn modelId="{14F8CDF8-0222-4CDA-9A03-D662DC706287}" type="presParOf" srcId="{A6A394B6-800F-4AEB-9AE9-EC4CA51478B2}" destId="{757B03AF-BED8-4970-B0F9-E1C4D07B0D21}" srcOrd="1" destOrd="0" presId="urn:microsoft.com/office/officeart/2005/8/layout/vList3"/>
    <dgm:cxn modelId="{2662D972-B134-4B19-A438-F256D107280D}" type="presParOf" srcId="{A6A394B6-800F-4AEB-9AE9-EC4CA51478B2}" destId="{C947F4E3-5C7C-496F-AE56-E2448F3391C9}" srcOrd="2" destOrd="0" presId="urn:microsoft.com/office/officeart/2005/8/layout/vList3"/>
    <dgm:cxn modelId="{B977BB14-1ABC-4527-B66B-FD7A9D85C4CA}" type="presParOf" srcId="{C947F4E3-5C7C-496F-AE56-E2448F3391C9}" destId="{E4A26021-8B5A-4A69-8696-7CCBA634A65C}" srcOrd="0" destOrd="0" presId="urn:microsoft.com/office/officeart/2005/8/layout/vList3"/>
    <dgm:cxn modelId="{C72E9465-07B0-4F94-9E13-D07521EFEA66}" type="presParOf" srcId="{C947F4E3-5C7C-496F-AE56-E2448F3391C9}" destId="{20B9227A-0A7F-45B3-B235-D686F82A083F}" srcOrd="1" destOrd="0" presId="urn:microsoft.com/office/officeart/2005/8/layout/vList3"/>
    <dgm:cxn modelId="{8D8896A5-F0C6-4F7F-BF93-075EF427A8A2}" type="presParOf" srcId="{A6A394B6-800F-4AEB-9AE9-EC4CA51478B2}" destId="{EA5FA6AF-6818-45F0-8887-3396440F7F5E}" srcOrd="3" destOrd="0" presId="urn:microsoft.com/office/officeart/2005/8/layout/vList3"/>
    <dgm:cxn modelId="{20CA1415-9C16-4D1E-939D-64CE2ABAE944}" type="presParOf" srcId="{A6A394B6-800F-4AEB-9AE9-EC4CA51478B2}" destId="{B92440BC-6CD8-48F8-9A01-329234EE3F13}" srcOrd="4" destOrd="0" presId="urn:microsoft.com/office/officeart/2005/8/layout/vList3"/>
    <dgm:cxn modelId="{20CE40A6-9001-468A-8A29-C5C79814688E}" type="presParOf" srcId="{B92440BC-6CD8-48F8-9A01-329234EE3F13}" destId="{BB4D02D8-10A0-425F-83D6-C7159B1E791D}" srcOrd="0" destOrd="0" presId="urn:microsoft.com/office/officeart/2005/8/layout/vList3"/>
    <dgm:cxn modelId="{EEE420A5-F573-4F09-82C3-B22EF013C459}" type="presParOf" srcId="{B92440BC-6CD8-48F8-9A01-329234EE3F13}" destId="{AF7CC0C3-E227-416D-B774-8C3BF62FB93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24CD1B-2A06-49BC-9D03-CF36DB638810}" type="doc">
      <dgm:prSet loTypeId="urn:microsoft.com/office/officeart/2005/8/layout/process1" loCatId="process" qsTypeId="urn:microsoft.com/office/officeart/2005/8/quickstyle/simple1" qsCatId="simple" csTypeId="urn:microsoft.com/office/officeart/2005/8/colors/accent1_2" csCatId="accent1" phldr="1"/>
      <dgm:spPr/>
    </dgm:pt>
    <dgm:pt modelId="{1C11C09B-81E3-4EFE-A4D0-BB36D98222AB}">
      <dgm:prSet phldrT="[Text]"/>
      <dgm:spPr/>
      <dgm:t>
        <a:bodyPr/>
        <a:lstStyle/>
        <a:p>
          <a:endParaRPr lang="en-US" b="1" dirty="0"/>
        </a:p>
        <a:p>
          <a:endParaRPr lang="en-US" b="1" dirty="0"/>
        </a:p>
        <a:p>
          <a:r>
            <a:rPr lang="en-US" b="1" dirty="0"/>
            <a:t>March – April 2021</a:t>
          </a:r>
        </a:p>
        <a:p>
          <a:endParaRPr lang="en-US" dirty="0"/>
        </a:p>
        <a:p>
          <a:r>
            <a:rPr lang="en-US" dirty="0"/>
            <a:t>- Long-list review </a:t>
          </a:r>
        </a:p>
        <a:p>
          <a:r>
            <a:rPr lang="en-US" dirty="0"/>
            <a:t>-</a:t>
          </a:r>
          <a:r>
            <a:rPr lang="en-US" dirty="0" err="1"/>
            <a:t>Prioritisation</a:t>
          </a:r>
          <a:r>
            <a:rPr lang="en-US" dirty="0"/>
            <a:t> framework </a:t>
          </a:r>
        </a:p>
        <a:p>
          <a:r>
            <a:rPr lang="en-US" dirty="0"/>
            <a:t>- Industry submissions</a:t>
          </a:r>
        </a:p>
      </dgm:t>
    </dgm:pt>
    <dgm:pt modelId="{F101FB21-D67F-4289-B837-22C786354F2A}" type="parTrans" cxnId="{B435733B-EE6A-4853-8A60-CE67BE50B53E}">
      <dgm:prSet/>
      <dgm:spPr/>
      <dgm:t>
        <a:bodyPr/>
        <a:lstStyle/>
        <a:p>
          <a:endParaRPr lang="en-US"/>
        </a:p>
      </dgm:t>
    </dgm:pt>
    <dgm:pt modelId="{0ACBD546-CAD5-4444-B673-CAA24FB3F532}" type="sibTrans" cxnId="{B435733B-EE6A-4853-8A60-CE67BE50B53E}">
      <dgm:prSet/>
      <dgm:spPr/>
      <dgm:t>
        <a:bodyPr/>
        <a:lstStyle/>
        <a:p>
          <a:endParaRPr lang="en-US"/>
        </a:p>
      </dgm:t>
    </dgm:pt>
    <dgm:pt modelId="{293FB334-F96B-41C8-B1D1-D0DFAAAE17E4}">
      <dgm:prSet phldrT="[Text]"/>
      <dgm:spPr/>
      <dgm:t>
        <a:bodyPr/>
        <a:lstStyle/>
        <a:p>
          <a:r>
            <a:rPr lang="en-US" b="1" dirty="0"/>
            <a:t>April – June 2021</a:t>
          </a:r>
        </a:p>
        <a:p>
          <a:endParaRPr lang="en-US" dirty="0"/>
        </a:p>
        <a:p>
          <a:r>
            <a:rPr lang="en-US" dirty="0"/>
            <a:t>National consultation in each RDA region</a:t>
          </a:r>
        </a:p>
      </dgm:t>
    </dgm:pt>
    <dgm:pt modelId="{066CCF15-043C-472C-8372-76B6862A7F4C}" type="parTrans" cxnId="{1EDFC22B-01FD-4A05-B70E-E692BE0915D9}">
      <dgm:prSet/>
      <dgm:spPr/>
      <dgm:t>
        <a:bodyPr/>
        <a:lstStyle/>
        <a:p>
          <a:endParaRPr lang="en-US"/>
        </a:p>
      </dgm:t>
    </dgm:pt>
    <dgm:pt modelId="{EA0899B4-69EA-416B-B15E-86BF291C62CD}" type="sibTrans" cxnId="{1EDFC22B-01FD-4A05-B70E-E692BE0915D9}">
      <dgm:prSet/>
      <dgm:spPr/>
      <dgm:t>
        <a:bodyPr/>
        <a:lstStyle/>
        <a:p>
          <a:endParaRPr lang="en-US"/>
        </a:p>
      </dgm:t>
    </dgm:pt>
    <dgm:pt modelId="{BA648FFB-5DFC-4E13-BD54-3F60CD358C92}">
      <dgm:prSet phldrT="[Text]"/>
      <dgm:spPr/>
      <dgm:t>
        <a:bodyPr/>
        <a:lstStyle/>
        <a:p>
          <a:endParaRPr lang="en-US" b="1" dirty="0"/>
        </a:p>
        <a:p>
          <a:r>
            <a:rPr lang="en-US" b="1" dirty="0"/>
            <a:t>July – August 2021</a:t>
          </a:r>
        </a:p>
        <a:p>
          <a:endParaRPr lang="en-US" dirty="0"/>
        </a:p>
        <a:p>
          <a:r>
            <a:rPr lang="en-US" dirty="0"/>
            <a:t>Shortlist of regional strengths and gaps</a:t>
          </a:r>
        </a:p>
      </dgm:t>
    </dgm:pt>
    <dgm:pt modelId="{5C4A93C9-8BCB-431B-A8A4-F0A0FDE8CC08}" type="parTrans" cxnId="{DCFE6C6F-E3D5-4E8B-82DB-44B4C9982C2E}">
      <dgm:prSet/>
      <dgm:spPr/>
      <dgm:t>
        <a:bodyPr/>
        <a:lstStyle/>
        <a:p>
          <a:endParaRPr lang="en-US"/>
        </a:p>
      </dgm:t>
    </dgm:pt>
    <dgm:pt modelId="{6BFAFD4E-8148-426B-B2E5-674786B013CC}" type="sibTrans" cxnId="{DCFE6C6F-E3D5-4E8B-82DB-44B4C9982C2E}">
      <dgm:prSet/>
      <dgm:spPr/>
      <dgm:t>
        <a:bodyPr/>
        <a:lstStyle/>
        <a:p>
          <a:endParaRPr lang="en-US"/>
        </a:p>
      </dgm:t>
    </dgm:pt>
    <dgm:pt modelId="{5830A567-2DD3-471F-81C3-5C85C1C7780E}">
      <dgm:prSet/>
      <dgm:spPr/>
      <dgm:t>
        <a:bodyPr/>
        <a:lstStyle/>
        <a:p>
          <a:r>
            <a:rPr lang="en-US" b="1" dirty="0"/>
            <a:t>September 2021</a:t>
          </a:r>
        </a:p>
        <a:p>
          <a:endParaRPr lang="en-US" dirty="0"/>
        </a:p>
        <a:p>
          <a:r>
            <a:rPr lang="en-US" dirty="0"/>
            <a:t> </a:t>
          </a:r>
          <a:r>
            <a:rPr lang="en-US" dirty="0" err="1"/>
            <a:t>Visualisation</a:t>
          </a:r>
          <a:r>
            <a:rPr lang="en-US" dirty="0"/>
            <a:t> map and final report released</a:t>
          </a:r>
        </a:p>
      </dgm:t>
    </dgm:pt>
    <dgm:pt modelId="{2C04572A-DFE3-44F6-B696-7E71780D893A}" type="parTrans" cxnId="{B233F558-F2F7-4D47-A2EA-22058174E454}">
      <dgm:prSet/>
      <dgm:spPr/>
      <dgm:t>
        <a:bodyPr/>
        <a:lstStyle/>
        <a:p>
          <a:endParaRPr lang="en-US"/>
        </a:p>
      </dgm:t>
    </dgm:pt>
    <dgm:pt modelId="{6C063747-C3BB-4AAE-84CF-F6E7A3201977}" type="sibTrans" cxnId="{B233F558-F2F7-4D47-A2EA-22058174E454}">
      <dgm:prSet/>
      <dgm:spPr/>
      <dgm:t>
        <a:bodyPr/>
        <a:lstStyle/>
        <a:p>
          <a:endParaRPr lang="en-US"/>
        </a:p>
      </dgm:t>
    </dgm:pt>
    <dgm:pt modelId="{FA241FAF-943F-4F87-9530-0127DE096393}" type="pres">
      <dgm:prSet presAssocID="{1824CD1B-2A06-49BC-9D03-CF36DB638810}" presName="Name0" presStyleCnt="0">
        <dgm:presLayoutVars>
          <dgm:dir/>
          <dgm:resizeHandles val="exact"/>
        </dgm:presLayoutVars>
      </dgm:prSet>
      <dgm:spPr/>
    </dgm:pt>
    <dgm:pt modelId="{B809644B-FC2E-4948-BF4C-A50EBF473622}" type="pres">
      <dgm:prSet presAssocID="{1C11C09B-81E3-4EFE-A4D0-BB36D98222AB}" presName="node" presStyleLbl="node1" presStyleIdx="0" presStyleCnt="4" custScaleY="115516" custLinFactNeighborY="9385">
        <dgm:presLayoutVars>
          <dgm:bulletEnabled val="1"/>
        </dgm:presLayoutVars>
      </dgm:prSet>
      <dgm:spPr/>
    </dgm:pt>
    <dgm:pt modelId="{9A4BB466-C3D2-4E27-9013-F92F93BB6158}" type="pres">
      <dgm:prSet presAssocID="{0ACBD546-CAD5-4444-B673-CAA24FB3F532}" presName="sibTrans" presStyleLbl="sibTrans2D1" presStyleIdx="0" presStyleCnt="3"/>
      <dgm:spPr/>
    </dgm:pt>
    <dgm:pt modelId="{01CCCD63-FF6F-42A5-982F-F15796BEE6FE}" type="pres">
      <dgm:prSet presAssocID="{0ACBD546-CAD5-4444-B673-CAA24FB3F532}" presName="connectorText" presStyleLbl="sibTrans2D1" presStyleIdx="0" presStyleCnt="3"/>
      <dgm:spPr/>
    </dgm:pt>
    <dgm:pt modelId="{48DFDDAD-AFAD-4BF0-B102-F17E5D00D798}" type="pres">
      <dgm:prSet presAssocID="{293FB334-F96B-41C8-B1D1-D0DFAAAE17E4}" presName="node" presStyleLbl="node1" presStyleIdx="1" presStyleCnt="4" custScaleY="115516" custLinFactNeighborY="9385">
        <dgm:presLayoutVars>
          <dgm:bulletEnabled val="1"/>
        </dgm:presLayoutVars>
      </dgm:prSet>
      <dgm:spPr/>
    </dgm:pt>
    <dgm:pt modelId="{7164BCE8-FA44-425F-B1CF-3EC19F7E893F}" type="pres">
      <dgm:prSet presAssocID="{EA0899B4-69EA-416B-B15E-86BF291C62CD}" presName="sibTrans" presStyleLbl="sibTrans2D1" presStyleIdx="1" presStyleCnt="3"/>
      <dgm:spPr/>
    </dgm:pt>
    <dgm:pt modelId="{F1F89BA4-1C3A-4123-9A45-90BDDD005073}" type="pres">
      <dgm:prSet presAssocID="{EA0899B4-69EA-416B-B15E-86BF291C62CD}" presName="connectorText" presStyleLbl="sibTrans2D1" presStyleIdx="1" presStyleCnt="3"/>
      <dgm:spPr/>
    </dgm:pt>
    <dgm:pt modelId="{73DF8AB7-CEEC-4971-B5FB-FA438323116D}" type="pres">
      <dgm:prSet presAssocID="{BA648FFB-5DFC-4E13-BD54-3F60CD358C92}" presName="node" presStyleLbl="node1" presStyleIdx="2" presStyleCnt="4" custScaleY="115516" custLinFactNeighborY="9385">
        <dgm:presLayoutVars>
          <dgm:bulletEnabled val="1"/>
        </dgm:presLayoutVars>
      </dgm:prSet>
      <dgm:spPr/>
    </dgm:pt>
    <dgm:pt modelId="{623FE665-54BB-4034-B4B1-8C41B3252828}" type="pres">
      <dgm:prSet presAssocID="{6BFAFD4E-8148-426B-B2E5-674786B013CC}" presName="sibTrans" presStyleLbl="sibTrans2D1" presStyleIdx="2" presStyleCnt="3"/>
      <dgm:spPr/>
    </dgm:pt>
    <dgm:pt modelId="{CA69DB12-1A68-4EFF-9F5D-BB7C3D7A5A89}" type="pres">
      <dgm:prSet presAssocID="{6BFAFD4E-8148-426B-B2E5-674786B013CC}" presName="connectorText" presStyleLbl="sibTrans2D1" presStyleIdx="2" presStyleCnt="3"/>
      <dgm:spPr/>
    </dgm:pt>
    <dgm:pt modelId="{B74D93AA-FFD2-4C99-AFE0-E52BCB7C6975}" type="pres">
      <dgm:prSet presAssocID="{5830A567-2DD3-471F-81C3-5C85C1C7780E}" presName="node" presStyleLbl="node1" presStyleIdx="3" presStyleCnt="4" custScaleY="115516" custLinFactNeighborY="9385">
        <dgm:presLayoutVars>
          <dgm:bulletEnabled val="1"/>
        </dgm:presLayoutVars>
      </dgm:prSet>
      <dgm:spPr/>
    </dgm:pt>
  </dgm:ptLst>
  <dgm:cxnLst>
    <dgm:cxn modelId="{1EDFC22B-01FD-4A05-B70E-E692BE0915D9}" srcId="{1824CD1B-2A06-49BC-9D03-CF36DB638810}" destId="{293FB334-F96B-41C8-B1D1-D0DFAAAE17E4}" srcOrd="1" destOrd="0" parTransId="{066CCF15-043C-472C-8372-76B6862A7F4C}" sibTransId="{EA0899B4-69EA-416B-B15E-86BF291C62CD}"/>
    <dgm:cxn modelId="{E73E1036-ED3E-4F32-B82C-326E02446D4F}" type="presOf" srcId="{EA0899B4-69EA-416B-B15E-86BF291C62CD}" destId="{7164BCE8-FA44-425F-B1CF-3EC19F7E893F}" srcOrd="0" destOrd="0" presId="urn:microsoft.com/office/officeart/2005/8/layout/process1"/>
    <dgm:cxn modelId="{B435733B-EE6A-4853-8A60-CE67BE50B53E}" srcId="{1824CD1B-2A06-49BC-9D03-CF36DB638810}" destId="{1C11C09B-81E3-4EFE-A4D0-BB36D98222AB}" srcOrd="0" destOrd="0" parTransId="{F101FB21-D67F-4289-B837-22C786354F2A}" sibTransId="{0ACBD546-CAD5-4444-B673-CAA24FB3F532}"/>
    <dgm:cxn modelId="{B8FB643E-42B6-4F81-B000-EA81F2AEBD05}" type="presOf" srcId="{1824CD1B-2A06-49BC-9D03-CF36DB638810}" destId="{FA241FAF-943F-4F87-9530-0127DE096393}" srcOrd="0" destOrd="0" presId="urn:microsoft.com/office/officeart/2005/8/layout/process1"/>
    <dgm:cxn modelId="{05DE0248-0E02-4878-BBE1-B38044702060}" type="presOf" srcId="{0ACBD546-CAD5-4444-B673-CAA24FB3F532}" destId="{9A4BB466-C3D2-4E27-9013-F92F93BB6158}" srcOrd="0" destOrd="0" presId="urn:microsoft.com/office/officeart/2005/8/layout/process1"/>
    <dgm:cxn modelId="{063B716A-3D53-45B4-883A-951D984D0380}" type="presOf" srcId="{5830A567-2DD3-471F-81C3-5C85C1C7780E}" destId="{B74D93AA-FFD2-4C99-AFE0-E52BCB7C6975}" srcOrd="0" destOrd="0" presId="urn:microsoft.com/office/officeart/2005/8/layout/process1"/>
    <dgm:cxn modelId="{DCFE6C6F-E3D5-4E8B-82DB-44B4C9982C2E}" srcId="{1824CD1B-2A06-49BC-9D03-CF36DB638810}" destId="{BA648FFB-5DFC-4E13-BD54-3F60CD358C92}" srcOrd="2" destOrd="0" parTransId="{5C4A93C9-8BCB-431B-A8A4-F0A0FDE8CC08}" sibTransId="{6BFAFD4E-8148-426B-B2E5-674786B013CC}"/>
    <dgm:cxn modelId="{3EEF8C58-81BF-4CB5-8610-EE03B932128A}" type="presOf" srcId="{BA648FFB-5DFC-4E13-BD54-3F60CD358C92}" destId="{73DF8AB7-CEEC-4971-B5FB-FA438323116D}" srcOrd="0" destOrd="0" presId="urn:microsoft.com/office/officeart/2005/8/layout/process1"/>
    <dgm:cxn modelId="{FD05D058-AB03-40E7-BA19-1609A35E833D}" type="presOf" srcId="{6BFAFD4E-8148-426B-B2E5-674786B013CC}" destId="{623FE665-54BB-4034-B4B1-8C41B3252828}" srcOrd="0" destOrd="0" presId="urn:microsoft.com/office/officeart/2005/8/layout/process1"/>
    <dgm:cxn modelId="{B233F558-F2F7-4D47-A2EA-22058174E454}" srcId="{1824CD1B-2A06-49BC-9D03-CF36DB638810}" destId="{5830A567-2DD3-471F-81C3-5C85C1C7780E}" srcOrd="3" destOrd="0" parTransId="{2C04572A-DFE3-44F6-B696-7E71780D893A}" sibTransId="{6C063747-C3BB-4AAE-84CF-F6E7A3201977}"/>
    <dgm:cxn modelId="{DB474C9F-CF2C-4E16-B20B-A245B19B2482}" type="presOf" srcId="{1C11C09B-81E3-4EFE-A4D0-BB36D98222AB}" destId="{B809644B-FC2E-4948-BF4C-A50EBF473622}" srcOrd="0" destOrd="0" presId="urn:microsoft.com/office/officeart/2005/8/layout/process1"/>
    <dgm:cxn modelId="{708B07B6-D5F1-4044-AABB-9A3D9F5BF993}" type="presOf" srcId="{0ACBD546-CAD5-4444-B673-CAA24FB3F532}" destId="{01CCCD63-FF6F-42A5-982F-F15796BEE6FE}" srcOrd="1" destOrd="0" presId="urn:microsoft.com/office/officeart/2005/8/layout/process1"/>
    <dgm:cxn modelId="{7E0AB1CA-DBF5-4D82-BFDD-E6DFCE0A1384}" type="presOf" srcId="{EA0899B4-69EA-416B-B15E-86BF291C62CD}" destId="{F1F89BA4-1C3A-4123-9A45-90BDDD005073}" srcOrd="1" destOrd="0" presId="urn:microsoft.com/office/officeart/2005/8/layout/process1"/>
    <dgm:cxn modelId="{41D586F8-196F-4B8F-86C3-9F66C9AAFAC9}" type="presOf" srcId="{6BFAFD4E-8148-426B-B2E5-674786B013CC}" destId="{CA69DB12-1A68-4EFF-9F5D-BB7C3D7A5A89}" srcOrd="1" destOrd="0" presId="urn:microsoft.com/office/officeart/2005/8/layout/process1"/>
    <dgm:cxn modelId="{478F14FA-E730-46B1-B51C-2C0102AC519E}" type="presOf" srcId="{293FB334-F96B-41C8-B1D1-D0DFAAAE17E4}" destId="{48DFDDAD-AFAD-4BF0-B102-F17E5D00D798}" srcOrd="0" destOrd="0" presId="urn:microsoft.com/office/officeart/2005/8/layout/process1"/>
    <dgm:cxn modelId="{A6A00DC6-FF14-4D0E-9975-B7328000F929}" type="presParOf" srcId="{FA241FAF-943F-4F87-9530-0127DE096393}" destId="{B809644B-FC2E-4948-BF4C-A50EBF473622}" srcOrd="0" destOrd="0" presId="urn:microsoft.com/office/officeart/2005/8/layout/process1"/>
    <dgm:cxn modelId="{8BC5F105-58D4-40CC-9D1E-93C4E28259FA}" type="presParOf" srcId="{FA241FAF-943F-4F87-9530-0127DE096393}" destId="{9A4BB466-C3D2-4E27-9013-F92F93BB6158}" srcOrd="1" destOrd="0" presId="urn:microsoft.com/office/officeart/2005/8/layout/process1"/>
    <dgm:cxn modelId="{05185443-2278-4635-AC8A-A47266951FC7}" type="presParOf" srcId="{9A4BB466-C3D2-4E27-9013-F92F93BB6158}" destId="{01CCCD63-FF6F-42A5-982F-F15796BEE6FE}" srcOrd="0" destOrd="0" presId="urn:microsoft.com/office/officeart/2005/8/layout/process1"/>
    <dgm:cxn modelId="{69A5D340-0A00-41C9-B038-68EBC0BA1C5D}" type="presParOf" srcId="{FA241FAF-943F-4F87-9530-0127DE096393}" destId="{48DFDDAD-AFAD-4BF0-B102-F17E5D00D798}" srcOrd="2" destOrd="0" presId="urn:microsoft.com/office/officeart/2005/8/layout/process1"/>
    <dgm:cxn modelId="{0787734D-CBAC-41A8-80E1-4F3AB20506D5}" type="presParOf" srcId="{FA241FAF-943F-4F87-9530-0127DE096393}" destId="{7164BCE8-FA44-425F-B1CF-3EC19F7E893F}" srcOrd="3" destOrd="0" presId="urn:microsoft.com/office/officeart/2005/8/layout/process1"/>
    <dgm:cxn modelId="{1B654C58-E7F6-4EDF-804D-C096F414E0DE}" type="presParOf" srcId="{7164BCE8-FA44-425F-B1CF-3EC19F7E893F}" destId="{F1F89BA4-1C3A-4123-9A45-90BDDD005073}" srcOrd="0" destOrd="0" presId="urn:microsoft.com/office/officeart/2005/8/layout/process1"/>
    <dgm:cxn modelId="{95BEAD41-C2D7-4723-863F-04F17AA49222}" type="presParOf" srcId="{FA241FAF-943F-4F87-9530-0127DE096393}" destId="{73DF8AB7-CEEC-4971-B5FB-FA438323116D}" srcOrd="4" destOrd="0" presId="urn:microsoft.com/office/officeart/2005/8/layout/process1"/>
    <dgm:cxn modelId="{EB3FD0FE-C56C-43FB-9A24-1D2B5C634C8C}" type="presParOf" srcId="{FA241FAF-943F-4F87-9530-0127DE096393}" destId="{623FE665-54BB-4034-B4B1-8C41B3252828}" srcOrd="5" destOrd="0" presId="urn:microsoft.com/office/officeart/2005/8/layout/process1"/>
    <dgm:cxn modelId="{6E9777AD-5B67-466F-8B2A-9FB8E7B5D27B}" type="presParOf" srcId="{623FE665-54BB-4034-B4B1-8C41B3252828}" destId="{CA69DB12-1A68-4EFF-9F5D-BB7C3D7A5A89}" srcOrd="0" destOrd="0" presId="urn:microsoft.com/office/officeart/2005/8/layout/process1"/>
    <dgm:cxn modelId="{2CAA8B00-5D09-4DA4-941C-D1793AE028A6}" type="presParOf" srcId="{FA241FAF-943F-4F87-9530-0127DE096393}" destId="{B74D93AA-FFD2-4C99-AFE0-E52BCB7C697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87076-2ECF-4585-A020-42C0CB2C207B}">
      <dsp:nvSpPr>
        <dsp:cNvPr id="0" name=""/>
        <dsp:cNvSpPr/>
      </dsp:nvSpPr>
      <dsp:spPr>
        <a:xfrm>
          <a:off x="6189" y="1720354"/>
          <a:ext cx="593095" cy="5167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Challenge or opportunity</a:t>
          </a:r>
        </a:p>
      </dsp:txBody>
      <dsp:txXfrm>
        <a:off x="21324" y="1735489"/>
        <a:ext cx="562825" cy="486473"/>
      </dsp:txXfrm>
    </dsp:sp>
    <dsp:sp modelId="{34048573-D3A0-45D0-B5DB-C91D80ACCEE8}">
      <dsp:nvSpPr>
        <dsp:cNvPr id="0" name=""/>
        <dsp:cNvSpPr/>
      </dsp:nvSpPr>
      <dsp:spPr>
        <a:xfrm rot="54631">
          <a:off x="599279" y="1972726"/>
          <a:ext cx="93121" cy="13478"/>
        </a:xfrm>
        <a:custGeom>
          <a:avLst/>
          <a:gdLst/>
          <a:ahLst/>
          <a:cxnLst/>
          <a:rect l="0" t="0" r="0" b="0"/>
          <a:pathLst>
            <a:path>
              <a:moveTo>
                <a:pt x="0" y="6739"/>
              </a:moveTo>
              <a:lnTo>
                <a:pt x="93121" y="67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3512" y="1977137"/>
        <a:ext cx="4656" cy="4656"/>
      </dsp:txXfrm>
    </dsp:sp>
    <dsp:sp modelId="{527EA81A-E840-400A-A738-48C5EDCC99B8}">
      <dsp:nvSpPr>
        <dsp:cNvPr id="0" name=""/>
        <dsp:cNvSpPr/>
      </dsp:nvSpPr>
      <dsp:spPr>
        <a:xfrm>
          <a:off x="692395" y="1711783"/>
          <a:ext cx="804617" cy="536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Regional Infrastructure Gap</a:t>
          </a:r>
        </a:p>
      </dsp:txBody>
      <dsp:txXfrm>
        <a:off x="708119" y="1727507"/>
        <a:ext cx="773169" cy="505395"/>
      </dsp:txXfrm>
    </dsp:sp>
    <dsp:sp modelId="{90EFC71F-7158-4E9E-B772-59469491D0AD}">
      <dsp:nvSpPr>
        <dsp:cNvPr id="0" name=""/>
        <dsp:cNvSpPr/>
      </dsp:nvSpPr>
      <dsp:spPr>
        <a:xfrm rot="18964257">
          <a:off x="1422196" y="1787959"/>
          <a:ext cx="534782" cy="13478"/>
        </a:xfrm>
        <a:custGeom>
          <a:avLst/>
          <a:gdLst/>
          <a:ahLst/>
          <a:cxnLst/>
          <a:rect l="0" t="0" r="0" b="0"/>
          <a:pathLst>
            <a:path>
              <a:moveTo>
                <a:pt x="0" y="6739"/>
              </a:moveTo>
              <a:lnTo>
                <a:pt x="534782"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76217" y="1781328"/>
        <a:ext cx="26739" cy="26739"/>
      </dsp:txXfrm>
    </dsp:sp>
    <dsp:sp modelId="{2CA92235-CE4C-45DD-B9B2-BA6499B6B82B}">
      <dsp:nvSpPr>
        <dsp:cNvPr id="0" name=""/>
        <dsp:cNvSpPr/>
      </dsp:nvSpPr>
      <dsp:spPr>
        <a:xfrm>
          <a:off x="1882162" y="1356622"/>
          <a:ext cx="822410" cy="50513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(Stage 1) Early-stage proposals</a:t>
          </a:r>
          <a:endParaRPr lang="en-US" sz="800" kern="1200" dirty="0"/>
        </a:p>
      </dsp:txBody>
      <dsp:txXfrm>
        <a:off x="1896957" y="1371417"/>
        <a:ext cx="792820" cy="475546"/>
      </dsp:txXfrm>
    </dsp:sp>
    <dsp:sp modelId="{DCD123B8-1E65-4B86-9956-FAE39E9A2643}">
      <dsp:nvSpPr>
        <dsp:cNvPr id="0" name=""/>
        <dsp:cNvSpPr/>
      </dsp:nvSpPr>
      <dsp:spPr>
        <a:xfrm rot="89477">
          <a:off x="2704534" y="1605412"/>
          <a:ext cx="227552" cy="13478"/>
        </a:xfrm>
        <a:custGeom>
          <a:avLst/>
          <a:gdLst/>
          <a:ahLst/>
          <a:cxnLst/>
          <a:rect l="0" t="0" r="0" b="0"/>
          <a:pathLst>
            <a:path>
              <a:moveTo>
                <a:pt x="0" y="6739"/>
              </a:moveTo>
              <a:lnTo>
                <a:pt x="227552"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812621" y="1606463"/>
        <a:ext cx="11377" cy="11377"/>
      </dsp:txXfrm>
    </dsp:sp>
    <dsp:sp modelId="{0AC3B592-670C-4116-9FEB-6EC066ABDA70}">
      <dsp:nvSpPr>
        <dsp:cNvPr id="0" name=""/>
        <dsp:cNvSpPr/>
      </dsp:nvSpPr>
      <dsp:spPr>
        <a:xfrm>
          <a:off x="2932048" y="1365505"/>
          <a:ext cx="729827" cy="49921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(Stage 2) Potential investment options</a:t>
          </a:r>
        </a:p>
      </dsp:txBody>
      <dsp:txXfrm>
        <a:off x="2946669" y="1380126"/>
        <a:ext cx="700585" cy="469972"/>
      </dsp:txXfrm>
    </dsp:sp>
    <dsp:sp modelId="{1CAAA8E4-6A5D-456C-9909-0C2C0B3078E1}">
      <dsp:nvSpPr>
        <dsp:cNvPr id="0" name=""/>
        <dsp:cNvSpPr/>
      </dsp:nvSpPr>
      <dsp:spPr>
        <a:xfrm rot="122975">
          <a:off x="3661798" y="1612745"/>
          <a:ext cx="244440" cy="13478"/>
        </a:xfrm>
        <a:custGeom>
          <a:avLst/>
          <a:gdLst/>
          <a:ahLst/>
          <a:cxnLst/>
          <a:rect l="0" t="0" r="0" b="0"/>
          <a:pathLst>
            <a:path>
              <a:moveTo>
                <a:pt x="0" y="6739"/>
              </a:moveTo>
              <a:lnTo>
                <a:pt x="244440"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777907" y="1613373"/>
        <a:ext cx="12222" cy="12222"/>
      </dsp:txXfrm>
    </dsp:sp>
    <dsp:sp modelId="{2658DA46-EF33-449B-843D-B12910BE9413}">
      <dsp:nvSpPr>
        <dsp:cNvPr id="0" name=""/>
        <dsp:cNvSpPr/>
      </dsp:nvSpPr>
      <dsp:spPr>
        <a:xfrm>
          <a:off x="3906160" y="1368321"/>
          <a:ext cx="775941" cy="51106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(Stage 3) Investment-ready proposals</a:t>
          </a:r>
        </a:p>
      </dsp:txBody>
      <dsp:txXfrm>
        <a:off x="3921129" y="1383290"/>
        <a:ext cx="746003" cy="481129"/>
      </dsp:txXfrm>
    </dsp:sp>
    <dsp:sp modelId="{603776D7-1842-443A-B244-0D28DBA3B59F}">
      <dsp:nvSpPr>
        <dsp:cNvPr id="0" name=""/>
        <dsp:cNvSpPr/>
      </dsp:nvSpPr>
      <dsp:spPr>
        <a:xfrm rot="21417718">
          <a:off x="4681960" y="1611800"/>
          <a:ext cx="200594" cy="13478"/>
        </a:xfrm>
        <a:custGeom>
          <a:avLst/>
          <a:gdLst/>
          <a:ahLst/>
          <a:cxnLst/>
          <a:rect l="0" t="0" r="0" b="0"/>
          <a:pathLst>
            <a:path>
              <a:moveTo>
                <a:pt x="0" y="6739"/>
              </a:moveTo>
              <a:lnTo>
                <a:pt x="200594"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777242" y="1613524"/>
        <a:ext cx="10029" cy="10029"/>
      </dsp:txXfrm>
    </dsp:sp>
    <dsp:sp modelId="{C5C9F38B-5E23-4E38-977E-5A2C9F4551D9}">
      <dsp:nvSpPr>
        <dsp:cNvPr id="0" name=""/>
        <dsp:cNvSpPr/>
      </dsp:nvSpPr>
      <dsp:spPr>
        <a:xfrm>
          <a:off x="4882413" y="1345838"/>
          <a:ext cx="593095" cy="53477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AU" sz="800" kern="1200" dirty="0"/>
            <a:t>Funded proposals</a:t>
          </a:r>
          <a:r>
            <a:rPr lang="en-AU" sz="800" kern="1200" dirty="0">
              <a:latin typeface="Consolas" panose="020B0609020204030204"/>
            </a:rPr>
            <a:t> </a:t>
          </a:r>
        </a:p>
      </dsp:txBody>
      <dsp:txXfrm>
        <a:off x="4898076" y="1361501"/>
        <a:ext cx="561769" cy="503444"/>
      </dsp:txXfrm>
    </dsp:sp>
    <dsp:sp modelId="{E7BBE39A-EDCC-4D1B-AD78-7E1B3D11C80E}">
      <dsp:nvSpPr>
        <dsp:cNvPr id="0" name=""/>
        <dsp:cNvSpPr/>
      </dsp:nvSpPr>
      <dsp:spPr>
        <a:xfrm rot="130896">
          <a:off x="5475408" y="1611800"/>
          <a:ext cx="279277" cy="13478"/>
        </a:xfrm>
        <a:custGeom>
          <a:avLst/>
          <a:gdLst/>
          <a:ahLst/>
          <a:cxnLst/>
          <a:rect l="0" t="0" r="0" b="0"/>
          <a:pathLst>
            <a:path>
              <a:moveTo>
                <a:pt x="0" y="6739"/>
              </a:moveTo>
              <a:lnTo>
                <a:pt x="279277"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608065" y="1611557"/>
        <a:ext cx="13963" cy="13963"/>
      </dsp:txXfrm>
    </dsp:sp>
    <dsp:sp modelId="{B40E32E1-A192-44CC-B71C-EC7A93888DEC}">
      <dsp:nvSpPr>
        <dsp:cNvPr id="0" name=""/>
        <dsp:cNvSpPr/>
      </dsp:nvSpPr>
      <dsp:spPr>
        <a:xfrm>
          <a:off x="5754584" y="1356468"/>
          <a:ext cx="593095" cy="53477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AU" sz="800" kern="1200" dirty="0"/>
            <a:t>Proposals being delivered</a:t>
          </a:r>
          <a:r>
            <a:rPr lang="en-AU" sz="800" kern="1200" dirty="0">
              <a:latin typeface="Consolas" panose="020B0609020204030204"/>
            </a:rPr>
            <a:t> </a:t>
          </a:r>
          <a:endParaRPr lang="en-AU" sz="800" kern="1200" dirty="0"/>
        </a:p>
      </dsp:txBody>
      <dsp:txXfrm>
        <a:off x="5770247" y="1372131"/>
        <a:ext cx="561769" cy="503447"/>
      </dsp:txXfrm>
    </dsp:sp>
    <dsp:sp modelId="{3B521592-307C-4C12-B9F8-32D28B3B17CD}">
      <dsp:nvSpPr>
        <dsp:cNvPr id="0" name=""/>
        <dsp:cNvSpPr/>
      </dsp:nvSpPr>
      <dsp:spPr>
        <a:xfrm>
          <a:off x="6347680" y="1617116"/>
          <a:ext cx="273096" cy="13478"/>
        </a:xfrm>
        <a:custGeom>
          <a:avLst/>
          <a:gdLst/>
          <a:ahLst/>
          <a:cxnLst/>
          <a:rect l="0" t="0" r="0" b="0"/>
          <a:pathLst>
            <a:path>
              <a:moveTo>
                <a:pt x="0" y="6739"/>
              </a:moveTo>
              <a:lnTo>
                <a:pt x="273096"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77401" y="1617027"/>
        <a:ext cx="13654" cy="13654"/>
      </dsp:txXfrm>
    </dsp:sp>
    <dsp:sp modelId="{E583387C-2EEE-4A5D-BDF5-DB46AB7A48F4}">
      <dsp:nvSpPr>
        <dsp:cNvPr id="0" name=""/>
        <dsp:cNvSpPr/>
      </dsp:nvSpPr>
      <dsp:spPr>
        <a:xfrm>
          <a:off x="6620776" y="1356468"/>
          <a:ext cx="593095" cy="53477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AU" sz="800" kern="1200" dirty="0"/>
            <a:t>(Stage 4) Delivered proposals</a:t>
          </a:r>
        </a:p>
      </dsp:txBody>
      <dsp:txXfrm>
        <a:off x="6636439" y="1372131"/>
        <a:ext cx="561769" cy="503447"/>
      </dsp:txXfrm>
    </dsp:sp>
    <dsp:sp modelId="{49128AE8-ED7F-40E5-919B-FF92D81A5D5C}">
      <dsp:nvSpPr>
        <dsp:cNvPr id="0" name=""/>
        <dsp:cNvSpPr/>
      </dsp:nvSpPr>
      <dsp:spPr>
        <a:xfrm rot="2771153">
          <a:off x="1413462" y="2169413"/>
          <a:ext cx="543098" cy="13478"/>
        </a:xfrm>
        <a:custGeom>
          <a:avLst/>
          <a:gdLst/>
          <a:ahLst/>
          <a:cxnLst/>
          <a:rect l="0" t="0" r="0" b="0"/>
          <a:pathLst>
            <a:path>
              <a:moveTo>
                <a:pt x="0" y="6739"/>
              </a:moveTo>
              <a:lnTo>
                <a:pt x="543098"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71434" y="2162575"/>
        <a:ext cx="27154" cy="27154"/>
      </dsp:txXfrm>
    </dsp:sp>
    <dsp:sp modelId="{BB6D42F8-1D24-4778-8656-21A9A29F2F28}">
      <dsp:nvSpPr>
        <dsp:cNvPr id="0" name=""/>
        <dsp:cNvSpPr/>
      </dsp:nvSpPr>
      <dsp:spPr>
        <a:xfrm>
          <a:off x="1873011" y="2135453"/>
          <a:ext cx="1014549" cy="473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Policy Reform (Recommendations, Outcomes and Actions)</a:t>
          </a:r>
        </a:p>
      </dsp:txBody>
      <dsp:txXfrm>
        <a:off x="1886873" y="2149315"/>
        <a:ext cx="986825" cy="445569"/>
      </dsp:txXfrm>
    </dsp:sp>
    <dsp:sp modelId="{55F9813A-496A-429A-BF11-1ADE9CAE3F55}">
      <dsp:nvSpPr>
        <dsp:cNvPr id="0" name=""/>
        <dsp:cNvSpPr/>
      </dsp:nvSpPr>
      <dsp:spPr>
        <a:xfrm>
          <a:off x="2887560" y="2365361"/>
          <a:ext cx="225394" cy="13478"/>
        </a:xfrm>
        <a:custGeom>
          <a:avLst/>
          <a:gdLst/>
          <a:ahLst/>
          <a:cxnLst/>
          <a:rect l="0" t="0" r="0" b="0"/>
          <a:pathLst>
            <a:path>
              <a:moveTo>
                <a:pt x="0" y="6739"/>
              </a:moveTo>
              <a:lnTo>
                <a:pt x="225394"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94622" y="2366465"/>
        <a:ext cx="11269" cy="11269"/>
      </dsp:txXfrm>
    </dsp:sp>
    <dsp:sp modelId="{DC4FAB24-D02D-4826-A39E-17A6A1E259C9}">
      <dsp:nvSpPr>
        <dsp:cNvPr id="0" name=""/>
        <dsp:cNvSpPr/>
      </dsp:nvSpPr>
      <dsp:spPr>
        <a:xfrm>
          <a:off x="3112954" y="2117672"/>
          <a:ext cx="747276" cy="5088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Impact Assessment</a:t>
          </a:r>
        </a:p>
      </dsp:txBody>
      <dsp:txXfrm>
        <a:off x="3127858" y="2132576"/>
        <a:ext cx="717468" cy="479047"/>
      </dsp:txXfrm>
    </dsp:sp>
    <dsp:sp modelId="{E2C3D965-0793-45F2-A9CE-94B13D98B890}">
      <dsp:nvSpPr>
        <dsp:cNvPr id="0" name=""/>
        <dsp:cNvSpPr/>
      </dsp:nvSpPr>
      <dsp:spPr>
        <a:xfrm>
          <a:off x="3860231" y="2365361"/>
          <a:ext cx="259924" cy="13478"/>
        </a:xfrm>
        <a:custGeom>
          <a:avLst/>
          <a:gdLst/>
          <a:ahLst/>
          <a:cxnLst/>
          <a:rect l="0" t="0" r="0" b="0"/>
          <a:pathLst>
            <a:path>
              <a:moveTo>
                <a:pt x="0" y="6739"/>
              </a:moveTo>
              <a:lnTo>
                <a:pt x="259924"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983695" y="2365601"/>
        <a:ext cx="12996" cy="12996"/>
      </dsp:txXfrm>
    </dsp:sp>
    <dsp:sp modelId="{FBE1EEB8-BDD4-4534-8EAC-5BC3612644E4}">
      <dsp:nvSpPr>
        <dsp:cNvPr id="0" name=""/>
        <dsp:cNvSpPr/>
      </dsp:nvSpPr>
      <dsp:spPr>
        <a:xfrm>
          <a:off x="4120155" y="2129531"/>
          <a:ext cx="593095" cy="48513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Regulatory Impact Statement</a:t>
          </a:r>
        </a:p>
      </dsp:txBody>
      <dsp:txXfrm>
        <a:off x="4134364" y="2143740"/>
        <a:ext cx="564677" cy="456719"/>
      </dsp:txXfrm>
    </dsp:sp>
    <dsp:sp modelId="{D8740BA9-E536-4B2D-B5AC-767443752F52}">
      <dsp:nvSpPr>
        <dsp:cNvPr id="0" name=""/>
        <dsp:cNvSpPr/>
      </dsp:nvSpPr>
      <dsp:spPr>
        <a:xfrm>
          <a:off x="4713251" y="2365361"/>
          <a:ext cx="270671" cy="13478"/>
        </a:xfrm>
        <a:custGeom>
          <a:avLst/>
          <a:gdLst/>
          <a:ahLst/>
          <a:cxnLst/>
          <a:rect l="0" t="0" r="0" b="0"/>
          <a:pathLst>
            <a:path>
              <a:moveTo>
                <a:pt x="0" y="6739"/>
              </a:moveTo>
              <a:lnTo>
                <a:pt x="270671"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841819" y="2365333"/>
        <a:ext cx="13533" cy="13533"/>
      </dsp:txXfrm>
    </dsp:sp>
    <dsp:sp modelId="{6B9002BD-0D65-4B79-9487-F650F325B363}">
      <dsp:nvSpPr>
        <dsp:cNvPr id="0" name=""/>
        <dsp:cNvSpPr/>
      </dsp:nvSpPr>
      <dsp:spPr>
        <a:xfrm>
          <a:off x="4983922" y="2123613"/>
          <a:ext cx="1377203" cy="49697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Reform</a:t>
          </a:r>
        </a:p>
      </dsp:txBody>
      <dsp:txXfrm>
        <a:off x="4998478" y="2138169"/>
        <a:ext cx="1348091" cy="467860"/>
      </dsp:txXfrm>
    </dsp:sp>
    <dsp:sp modelId="{7A29C597-10D2-4FD2-A578-E84B0D0748CC}">
      <dsp:nvSpPr>
        <dsp:cNvPr id="0" name=""/>
        <dsp:cNvSpPr/>
      </dsp:nvSpPr>
      <dsp:spPr>
        <a:xfrm>
          <a:off x="6361125" y="2365361"/>
          <a:ext cx="202174" cy="13478"/>
        </a:xfrm>
        <a:custGeom>
          <a:avLst/>
          <a:gdLst/>
          <a:ahLst/>
          <a:cxnLst/>
          <a:rect l="0" t="0" r="0" b="0"/>
          <a:pathLst>
            <a:path>
              <a:moveTo>
                <a:pt x="0" y="6739"/>
              </a:moveTo>
              <a:lnTo>
                <a:pt x="202174" y="67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57158" y="2367045"/>
        <a:ext cx="10108" cy="10108"/>
      </dsp:txXfrm>
    </dsp:sp>
    <dsp:sp modelId="{6FCD2DFC-B285-46D8-8CD8-7C6B4F6C7961}">
      <dsp:nvSpPr>
        <dsp:cNvPr id="0" name=""/>
        <dsp:cNvSpPr/>
      </dsp:nvSpPr>
      <dsp:spPr>
        <a:xfrm>
          <a:off x="6563300" y="2161002"/>
          <a:ext cx="814539" cy="422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Progress </a:t>
          </a:r>
          <a:r>
            <a:rPr lang="en-US" sz="800" kern="1200" dirty="0">
              <a:latin typeface="Consolas" panose="020B0609020204030204"/>
            </a:rPr>
            <a:t>benchmarking</a:t>
          </a:r>
          <a:endParaRPr lang="en-US" sz="800" kern="1200" dirty="0"/>
        </a:p>
      </dsp:txBody>
      <dsp:txXfrm>
        <a:off x="6575666" y="2173368"/>
        <a:ext cx="789807" cy="397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334A3-6E00-493B-BD76-ABADF145348F}">
      <dsp:nvSpPr>
        <dsp:cNvPr id="0" name=""/>
        <dsp:cNvSpPr/>
      </dsp:nvSpPr>
      <dsp:spPr>
        <a:xfrm>
          <a:off x="0" y="232789"/>
          <a:ext cx="4566023"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B18FD-862D-4E22-956B-F948B4E517EA}">
      <dsp:nvSpPr>
        <dsp:cNvPr id="0" name=""/>
        <dsp:cNvSpPr/>
      </dsp:nvSpPr>
      <dsp:spPr>
        <a:xfrm>
          <a:off x="228301" y="55669"/>
          <a:ext cx="319621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809" tIns="0" rIns="120809" bIns="0" numCol="1" spcCol="1270" anchor="ctr" anchorCtr="0">
          <a:noAutofit/>
        </a:bodyPr>
        <a:lstStyle/>
        <a:p>
          <a:pPr marL="0" lvl="0" indent="0" algn="l" defTabSz="533400">
            <a:lnSpc>
              <a:spcPct val="90000"/>
            </a:lnSpc>
            <a:spcBef>
              <a:spcPct val="0"/>
            </a:spcBef>
            <a:spcAft>
              <a:spcPct val="35000"/>
            </a:spcAft>
            <a:buNone/>
          </a:pPr>
          <a:r>
            <a:rPr lang="en-US" sz="1200" kern="1200" dirty="0"/>
            <a:t>Gateway ports</a:t>
          </a:r>
          <a:endParaRPr lang="en-AU" sz="1200" kern="1200" dirty="0"/>
        </a:p>
      </dsp:txBody>
      <dsp:txXfrm>
        <a:off x="245594" y="72962"/>
        <a:ext cx="3161630" cy="319654"/>
      </dsp:txXfrm>
    </dsp:sp>
    <dsp:sp modelId="{E74ADEC3-050F-4BC4-AA70-532C30FF4137}">
      <dsp:nvSpPr>
        <dsp:cNvPr id="0" name=""/>
        <dsp:cNvSpPr/>
      </dsp:nvSpPr>
      <dsp:spPr>
        <a:xfrm>
          <a:off x="0" y="777109"/>
          <a:ext cx="4566023"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8549E9-EC2F-4B2B-9747-0C7FBB8140D3}">
      <dsp:nvSpPr>
        <dsp:cNvPr id="0" name=""/>
        <dsp:cNvSpPr/>
      </dsp:nvSpPr>
      <dsp:spPr>
        <a:xfrm>
          <a:off x="228301" y="599989"/>
          <a:ext cx="319621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809" tIns="0" rIns="120809" bIns="0" numCol="1" spcCol="1270" anchor="ctr" anchorCtr="0">
          <a:noAutofit/>
        </a:bodyPr>
        <a:lstStyle/>
        <a:p>
          <a:pPr marL="0" lvl="0" indent="0" algn="l" defTabSz="533400">
            <a:lnSpc>
              <a:spcPct val="90000"/>
            </a:lnSpc>
            <a:spcBef>
              <a:spcPct val="0"/>
            </a:spcBef>
            <a:spcAft>
              <a:spcPct val="35000"/>
            </a:spcAft>
            <a:buNone/>
          </a:pPr>
          <a:r>
            <a:rPr lang="en-US" sz="1200" kern="1200" dirty="0"/>
            <a:t>Education and research institutions</a:t>
          </a:r>
          <a:endParaRPr lang="en-AU" sz="1200" kern="1200" dirty="0"/>
        </a:p>
      </dsp:txBody>
      <dsp:txXfrm>
        <a:off x="245594" y="617282"/>
        <a:ext cx="3161630" cy="319654"/>
      </dsp:txXfrm>
    </dsp:sp>
    <dsp:sp modelId="{CD39CE00-1444-4931-9C56-AC32B04F2CB9}">
      <dsp:nvSpPr>
        <dsp:cNvPr id="0" name=""/>
        <dsp:cNvSpPr/>
      </dsp:nvSpPr>
      <dsp:spPr>
        <a:xfrm>
          <a:off x="0" y="1321429"/>
          <a:ext cx="4566023"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E437D-A35E-482C-A3A3-91846F9F7ACB}">
      <dsp:nvSpPr>
        <dsp:cNvPr id="0" name=""/>
        <dsp:cNvSpPr/>
      </dsp:nvSpPr>
      <dsp:spPr>
        <a:xfrm>
          <a:off x="228301" y="1144309"/>
          <a:ext cx="319621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809" tIns="0" rIns="120809" bIns="0" numCol="1" spcCol="1270" anchor="ctr" anchorCtr="0">
          <a:noAutofit/>
        </a:bodyPr>
        <a:lstStyle/>
        <a:p>
          <a:pPr marL="0" lvl="0" indent="0" algn="l" defTabSz="533400">
            <a:lnSpc>
              <a:spcPct val="90000"/>
            </a:lnSpc>
            <a:spcBef>
              <a:spcPct val="0"/>
            </a:spcBef>
            <a:spcAft>
              <a:spcPct val="35000"/>
            </a:spcAft>
            <a:buNone/>
          </a:pPr>
          <a:r>
            <a:rPr lang="en-US" sz="1200" kern="1200" dirty="0"/>
            <a:t>Extractive resources</a:t>
          </a:r>
          <a:endParaRPr lang="en-AU" sz="1200" kern="1200" dirty="0"/>
        </a:p>
      </dsp:txBody>
      <dsp:txXfrm>
        <a:off x="245594" y="1161602"/>
        <a:ext cx="3161630" cy="319654"/>
      </dsp:txXfrm>
    </dsp:sp>
    <dsp:sp modelId="{4DF48436-26E6-4639-8429-2CF2C2FDE14B}">
      <dsp:nvSpPr>
        <dsp:cNvPr id="0" name=""/>
        <dsp:cNvSpPr/>
      </dsp:nvSpPr>
      <dsp:spPr>
        <a:xfrm>
          <a:off x="0" y="1865748"/>
          <a:ext cx="4566023"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5AF0A8-66D1-41AB-BBD5-56FDBCF5A815}">
      <dsp:nvSpPr>
        <dsp:cNvPr id="0" name=""/>
        <dsp:cNvSpPr/>
      </dsp:nvSpPr>
      <dsp:spPr>
        <a:xfrm>
          <a:off x="228301" y="1688629"/>
          <a:ext cx="319621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809" tIns="0" rIns="120809" bIns="0" numCol="1" spcCol="1270" anchor="ctr" anchorCtr="0">
          <a:noAutofit/>
        </a:bodyPr>
        <a:lstStyle/>
        <a:p>
          <a:pPr marL="0" lvl="0" indent="0" algn="l" defTabSz="533400">
            <a:lnSpc>
              <a:spcPct val="90000"/>
            </a:lnSpc>
            <a:spcBef>
              <a:spcPct val="0"/>
            </a:spcBef>
            <a:spcAft>
              <a:spcPct val="35000"/>
            </a:spcAft>
            <a:buNone/>
          </a:pPr>
          <a:r>
            <a:rPr lang="en-US" sz="1200" kern="1200" dirty="0"/>
            <a:t>Natural environments</a:t>
          </a:r>
          <a:endParaRPr lang="en-AU" sz="1200" kern="1200" dirty="0"/>
        </a:p>
      </dsp:txBody>
      <dsp:txXfrm>
        <a:off x="245594" y="1705922"/>
        <a:ext cx="3161630" cy="319654"/>
      </dsp:txXfrm>
    </dsp:sp>
    <dsp:sp modelId="{41F27878-CD83-4EFB-9C92-01D65585BF25}">
      <dsp:nvSpPr>
        <dsp:cNvPr id="0" name=""/>
        <dsp:cNvSpPr/>
      </dsp:nvSpPr>
      <dsp:spPr>
        <a:xfrm>
          <a:off x="0" y="2410068"/>
          <a:ext cx="4566023"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49202-DF6E-4709-9EBD-B55AB0F840BD}">
      <dsp:nvSpPr>
        <dsp:cNvPr id="0" name=""/>
        <dsp:cNvSpPr/>
      </dsp:nvSpPr>
      <dsp:spPr>
        <a:xfrm>
          <a:off x="228301" y="2232948"/>
          <a:ext cx="319621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809" tIns="0" rIns="120809" bIns="0" numCol="1" spcCol="1270" anchor="ctr" anchorCtr="0">
          <a:noAutofit/>
        </a:bodyPr>
        <a:lstStyle/>
        <a:p>
          <a:pPr marL="0" lvl="0" indent="0" algn="l" defTabSz="533400">
            <a:lnSpc>
              <a:spcPct val="90000"/>
            </a:lnSpc>
            <a:spcBef>
              <a:spcPct val="0"/>
            </a:spcBef>
            <a:spcAft>
              <a:spcPct val="35000"/>
            </a:spcAft>
            <a:buNone/>
          </a:pPr>
          <a:r>
            <a:rPr lang="en-US" sz="1200" kern="1200" dirty="0" err="1"/>
            <a:t>Specialised</a:t>
          </a:r>
          <a:r>
            <a:rPr lang="en-US" sz="1200" kern="1200" dirty="0"/>
            <a:t> precincts</a:t>
          </a:r>
          <a:endParaRPr lang="en-AU" sz="1200" kern="1200" dirty="0"/>
        </a:p>
      </dsp:txBody>
      <dsp:txXfrm>
        <a:off x="245594" y="2250241"/>
        <a:ext cx="3161630" cy="319654"/>
      </dsp:txXfrm>
    </dsp:sp>
    <dsp:sp modelId="{7C3E80B3-1C7D-4566-AC4C-26F065AC7A57}">
      <dsp:nvSpPr>
        <dsp:cNvPr id="0" name=""/>
        <dsp:cNvSpPr/>
      </dsp:nvSpPr>
      <dsp:spPr>
        <a:xfrm>
          <a:off x="0" y="2954388"/>
          <a:ext cx="4566023"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0C2A6B-B36A-42CB-B4CF-842DD4D2BBA9}">
      <dsp:nvSpPr>
        <dsp:cNvPr id="0" name=""/>
        <dsp:cNvSpPr/>
      </dsp:nvSpPr>
      <dsp:spPr>
        <a:xfrm>
          <a:off x="222324" y="2775650"/>
          <a:ext cx="3196216"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809" tIns="0" rIns="120809" bIns="0" numCol="1" spcCol="1270" anchor="ctr" anchorCtr="0">
          <a:noAutofit/>
        </a:bodyPr>
        <a:lstStyle/>
        <a:p>
          <a:pPr marL="0" lvl="0" indent="0" algn="l" defTabSz="533400">
            <a:lnSpc>
              <a:spcPct val="90000"/>
            </a:lnSpc>
            <a:spcBef>
              <a:spcPct val="0"/>
            </a:spcBef>
            <a:spcAft>
              <a:spcPct val="35000"/>
            </a:spcAft>
            <a:buNone/>
          </a:pPr>
          <a:r>
            <a:rPr lang="en-US" sz="1200" kern="1200" dirty="0"/>
            <a:t>Transport infrastructure</a:t>
          </a:r>
          <a:endParaRPr lang="en-AU" sz="1200" kern="1200" dirty="0"/>
        </a:p>
      </dsp:txBody>
      <dsp:txXfrm>
        <a:off x="239617" y="2792943"/>
        <a:ext cx="3161630"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8B018-925B-4C3A-9309-5BABAC4CCDAB}">
      <dsp:nvSpPr>
        <dsp:cNvPr id="0" name=""/>
        <dsp:cNvSpPr/>
      </dsp:nvSpPr>
      <dsp:spPr>
        <a:xfrm rot="10800000">
          <a:off x="819421" y="1144"/>
          <a:ext cx="2523714" cy="73499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11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Agriculture, forestry and fishing</a:t>
          </a:r>
          <a:endParaRPr lang="en-AU" sz="1400" kern="1200" dirty="0"/>
        </a:p>
      </dsp:txBody>
      <dsp:txXfrm rot="10800000">
        <a:off x="1003170" y="1144"/>
        <a:ext cx="2339965" cy="734996"/>
      </dsp:txXfrm>
    </dsp:sp>
    <dsp:sp modelId="{AB19A668-B2C4-4104-863F-FF96595FABA7}">
      <dsp:nvSpPr>
        <dsp:cNvPr id="0" name=""/>
        <dsp:cNvSpPr/>
      </dsp:nvSpPr>
      <dsp:spPr>
        <a:xfrm>
          <a:off x="451923" y="1144"/>
          <a:ext cx="734996" cy="73499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9227A-0A7F-45B3-B235-D686F82A083F}">
      <dsp:nvSpPr>
        <dsp:cNvPr id="0" name=""/>
        <dsp:cNvSpPr/>
      </dsp:nvSpPr>
      <dsp:spPr>
        <a:xfrm rot="10800000">
          <a:off x="819421" y="955542"/>
          <a:ext cx="2523714" cy="73499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11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Manufacturing, including METS capabilities</a:t>
          </a:r>
          <a:endParaRPr lang="en-AU" sz="1400" kern="1200" dirty="0"/>
        </a:p>
      </dsp:txBody>
      <dsp:txXfrm rot="10800000">
        <a:off x="1003170" y="955542"/>
        <a:ext cx="2339965" cy="734996"/>
      </dsp:txXfrm>
    </dsp:sp>
    <dsp:sp modelId="{E4A26021-8B5A-4A69-8696-7CCBA634A65C}">
      <dsp:nvSpPr>
        <dsp:cNvPr id="0" name=""/>
        <dsp:cNvSpPr/>
      </dsp:nvSpPr>
      <dsp:spPr>
        <a:xfrm>
          <a:off x="451923" y="955542"/>
          <a:ext cx="734996" cy="7349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CC0C3-E227-416D-B774-8C3BF62FB93A}">
      <dsp:nvSpPr>
        <dsp:cNvPr id="0" name=""/>
        <dsp:cNvSpPr/>
      </dsp:nvSpPr>
      <dsp:spPr>
        <a:xfrm rot="10800000">
          <a:off x="819421" y="1909940"/>
          <a:ext cx="2523714" cy="73499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11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Energy – specifically renewables</a:t>
          </a:r>
          <a:endParaRPr lang="en-AU" sz="1400" kern="1200" dirty="0"/>
        </a:p>
      </dsp:txBody>
      <dsp:txXfrm rot="10800000">
        <a:off x="1003170" y="1909940"/>
        <a:ext cx="2339965" cy="734996"/>
      </dsp:txXfrm>
    </dsp:sp>
    <dsp:sp modelId="{BB4D02D8-10A0-425F-83D6-C7159B1E791D}">
      <dsp:nvSpPr>
        <dsp:cNvPr id="0" name=""/>
        <dsp:cNvSpPr/>
      </dsp:nvSpPr>
      <dsp:spPr>
        <a:xfrm>
          <a:off x="451923" y="1909940"/>
          <a:ext cx="734996" cy="73499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9644B-FC2E-4948-BF4C-A50EBF473622}">
      <dsp:nvSpPr>
        <dsp:cNvPr id="0" name=""/>
        <dsp:cNvSpPr/>
      </dsp:nvSpPr>
      <dsp:spPr>
        <a:xfrm>
          <a:off x="3562" y="1043012"/>
          <a:ext cx="1557723" cy="26991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March – April 2021</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 Long-list review </a:t>
          </a:r>
        </a:p>
        <a:p>
          <a:pPr marL="0" lvl="0" indent="0" algn="ctr" defTabSz="533400">
            <a:lnSpc>
              <a:spcPct val="90000"/>
            </a:lnSpc>
            <a:spcBef>
              <a:spcPct val="0"/>
            </a:spcBef>
            <a:spcAft>
              <a:spcPct val="35000"/>
            </a:spcAft>
            <a:buNone/>
          </a:pPr>
          <a:r>
            <a:rPr lang="en-US" sz="1200" kern="1200" dirty="0"/>
            <a:t>-</a:t>
          </a:r>
          <a:r>
            <a:rPr lang="en-US" sz="1200" kern="1200" dirty="0" err="1"/>
            <a:t>Prioritisation</a:t>
          </a:r>
          <a:r>
            <a:rPr lang="en-US" sz="1200" kern="1200" dirty="0"/>
            <a:t> framework </a:t>
          </a:r>
        </a:p>
        <a:p>
          <a:pPr marL="0" lvl="0" indent="0" algn="ctr" defTabSz="533400">
            <a:lnSpc>
              <a:spcPct val="90000"/>
            </a:lnSpc>
            <a:spcBef>
              <a:spcPct val="0"/>
            </a:spcBef>
            <a:spcAft>
              <a:spcPct val="35000"/>
            </a:spcAft>
            <a:buNone/>
          </a:pPr>
          <a:r>
            <a:rPr lang="en-US" sz="1200" kern="1200" dirty="0"/>
            <a:t>- Industry submissions</a:t>
          </a:r>
        </a:p>
      </dsp:txBody>
      <dsp:txXfrm>
        <a:off x="49186" y="1088636"/>
        <a:ext cx="1466475" cy="2607881"/>
      </dsp:txXfrm>
    </dsp:sp>
    <dsp:sp modelId="{9A4BB466-C3D2-4E27-9013-F92F93BB6158}">
      <dsp:nvSpPr>
        <dsp:cNvPr id="0" name=""/>
        <dsp:cNvSpPr/>
      </dsp:nvSpPr>
      <dsp:spPr>
        <a:xfrm>
          <a:off x="1717058" y="2199419"/>
          <a:ext cx="330237" cy="386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17058" y="2276682"/>
        <a:ext cx="231166" cy="231789"/>
      </dsp:txXfrm>
    </dsp:sp>
    <dsp:sp modelId="{48DFDDAD-AFAD-4BF0-B102-F17E5D00D798}">
      <dsp:nvSpPr>
        <dsp:cNvPr id="0" name=""/>
        <dsp:cNvSpPr/>
      </dsp:nvSpPr>
      <dsp:spPr>
        <a:xfrm>
          <a:off x="2184375" y="1043012"/>
          <a:ext cx="1557723" cy="26991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April – June 2021</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National consultation in each RDA region</a:t>
          </a:r>
        </a:p>
      </dsp:txBody>
      <dsp:txXfrm>
        <a:off x="2229999" y="1088636"/>
        <a:ext cx="1466475" cy="2607881"/>
      </dsp:txXfrm>
    </dsp:sp>
    <dsp:sp modelId="{7164BCE8-FA44-425F-B1CF-3EC19F7E893F}">
      <dsp:nvSpPr>
        <dsp:cNvPr id="0" name=""/>
        <dsp:cNvSpPr/>
      </dsp:nvSpPr>
      <dsp:spPr>
        <a:xfrm>
          <a:off x="3897871" y="2199419"/>
          <a:ext cx="330237" cy="386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97871" y="2276682"/>
        <a:ext cx="231166" cy="231789"/>
      </dsp:txXfrm>
    </dsp:sp>
    <dsp:sp modelId="{73DF8AB7-CEEC-4971-B5FB-FA438323116D}">
      <dsp:nvSpPr>
        <dsp:cNvPr id="0" name=""/>
        <dsp:cNvSpPr/>
      </dsp:nvSpPr>
      <dsp:spPr>
        <a:xfrm>
          <a:off x="4365188" y="1043012"/>
          <a:ext cx="1557723" cy="26991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July – August 2021</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Shortlist of regional strengths and gaps</a:t>
          </a:r>
        </a:p>
      </dsp:txBody>
      <dsp:txXfrm>
        <a:off x="4410812" y="1088636"/>
        <a:ext cx="1466475" cy="2607881"/>
      </dsp:txXfrm>
    </dsp:sp>
    <dsp:sp modelId="{623FE665-54BB-4034-B4B1-8C41B3252828}">
      <dsp:nvSpPr>
        <dsp:cNvPr id="0" name=""/>
        <dsp:cNvSpPr/>
      </dsp:nvSpPr>
      <dsp:spPr>
        <a:xfrm>
          <a:off x="6078683" y="2199419"/>
          <a:ext cx="330237" cy="386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078683" y="2276682"/>
        <a:ext cx="231166" cy="231789"/>
      </dsp:txXfrm>
    </dsp:sp>
    <dsp:sp modelId="{B74D93AA-FFD2-4C99-AFE0-E52BCB7C6975}">
      <dsp:nvSpPr>
        <dsp:cNvPr id="0" name=""/>
        <dsp:cNvSpPr/>
      </dsp:nvSpPr>
      <dsp:spPr>
        <a:xfrm>
          <a:off x="6546000" y="1043012"/>
          <a:ext cx="1557723" cy="26991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September 2021</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 </a:t>
          </a:r>
          <a:r>
            <a:rPr lang="en-US" sz="1200" kern="1200" dirty="0" err="1"/>
            <a:t>Visualisation</a:t>
          </a:r>
          <a:r>
            <a:rPr lang="en-US" sz="1200" kern="1200" dirty="0"/>
            <a:t> map and final report released</a:t>
          </a:r>
        </a:p>
      </dsp:txBody>
      <dsp:txXfrm>
        <a:off x="6591624" y="1088636"/>
        <a:ext cx="1466475" cy="26078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1D0115-48A7-6E48-B687-12C5190D397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4F97F077-7707-BB41-B248-E7C3D32E9A4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67E3882-0BF3-5946-AD16-CB31A6186C76}" type="datetimeFigureOut">
              <a:rPr lang="en-US" smtClean="0">
                <a:latin typeface="Arial" panose="020B0604020202020204" pitchFamily="34" charset="0"/>
              </a:rPr>
              <a:t>7/11/2021</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D41066F3-08A7-D14C-A4C1-4C34A63632F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AAD344CE-3537-7C49-B00B-64F201665FA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6093B4-28C5-2C41-96A7-876B0C3BBCAA}"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06857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panose="020B0604020202020204" pitchFamily="34" charset="0"/>
              </a:defRPr>
            </a:lvl1pPr>
          </a:lstStyle>
          <a:p>
            <a:fld id="{775C0BD8-5BB6-1644-9134-A1B76167D788}" type="datetimeFigureOut">
              <a:rPr lang="en-US" smtClean="0"/>
              <a:pPr/>
              <a:t>7/11/2021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E8C55B8A-C5DE-4D47-97EA-5DFACE786064}" type="slidenum">
              <a:rPr lang="en-US" smtClean="0"/>
              <a:pPr/>
              <a:t>‹#›</a:t>
            </a:fld>
            <a:endParaRPr lang="en-US"/>
          </a:p>
        </p:txBody>
      </p:sp>
    </p:spTree>
    <p:extLst>
      <p:ext uri="{BB962C8B-B14F-4D97-AF65-F5344CB8AC3E}">
        <p14:creationId xmlns:p14="http://schemas.microsoft.com/office/powerpoint/2010/main" val="291134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2</a:t>
            </a:fld>
            <a:endParaRPr lang="en-US"/>
          </a:p>
        </p:txBody>
      </p:sp>
    </p:spTree>
    <p:extLst>
      <p:ext uri="{BB962C8B-B14F-4D97-AF65-F5344CB8AC3E}">
        <p14:creationId xmlns:p14="http://schemas.microsoft.com/office/powerpoint/2010/main" val="3830907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har char="•"/>
            </a:pPr>
            <a:r>
              <a:rPr lang="en-AU" dirty="0">
                <a:latin typeface="Arial"/>
                <a:cs typeface="Arial"/>
              </a:rPr>
              <a:t>Enabler projects that enhance productivity and drive innovation  </a:t>
            </a:r>
          </a:p>
          <a:p>
            <a:pPr marL="342900" indent="-342900">
              <a:buChar char="•"/>
            </a:pPr>
            <a:r>
              <a:rPr lang="en-AU" dirty="0">
                <a:latin typeface="Arial"/>
                <a:cs typeface="Arial"/>
              </a:rPr>
              <a:t>Work in collaboration &amp; partnership (</a:t>
            </a:r>
            <a:r>
              <a:rPr lang="en-AU" i="1" dirty="0">
                <a:latin typeface="Arial"/>
                <a:cs typeface="Arial"/>
              </a:rPr>
              <a:t>a noted advantage in the region at present</a:t>
            </a:r>
            <a:r>
              <a:rPr lang="en-AU" dirty="0">
                <a:latin typeface="Arial"/>
                <a:cs typeface="Arial"/>
              </a:rPr>
              <a:t>)</a:t>
            </a:r>
            <a:endParaRPr lang="en-AU" dirty="0"/>
          </a:p>
          <a:p>
            <a:pPr marL="342900" indent="-342900">
              <a:buChar char="•"/>
            </a:pPr>
            <a:r>
              <a:rPr lang="en-AU" dirty="0">
                <a:latin typeface="Arial"/>
                <a:cs typeface="Arial"/>
              </a:rPr>
              <a:t>Bring different industry together</a:t>
            </a:r>
            <a:endParaRPr lang="en-AU" dirty="0"/>
          </a:p>
          <a:p>
            <a:pPr marL="342900" indent="-342900">
              <a:buChar char="•"/>
            </a:pPr>
            <a:r>
              <a:rPr lang="en-AU" dirty="0">
                <a:latin typeface="Arial"/>
                <a:cs typeface="Arial"/>
              </a:rPr>
              <a:t>3-7 and 10 year plan that is challenged regularly </a:t>
            </a:r>
            <a:endParaRPr lang="en-AU" dirty="0"/>
          </a:p>
          <a:p>
            <a:pPr marL="342900" indent="-342900">
              <a:buChar char="•"/>
            </a:pPr>
            <a:r>
              <a:rPr lang="en-AU" dirty="0">
                <a:latin typeface="Arial"/>
                <a:cs typeface="Arial"/>
              </a:rPr>
              <a:t>‘One voice’</a:t>
            </a:r>
            <a:endParaRPr lang="en-AU" dirty="0"/>
          </a:p>
          <a:p>
            <a:endParaRPr lang="en-AU"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25</a:t>
            </a:fld>
            <a:endParaRPr lang="en-US"/>
          </a:p>
        </p:txBody>
      </p:sp>
    </p:spTree>
    <p:extLst>
      <p:ext uri="{BB962C8B-B14F-4D97-AF65-F5344CB8AC3E}">
        <p14:creationId xmlns:p14="http://schemas.microsoft.com/office/powerpoint/2010/main" val="2327602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5B8A-C5DE-4D47-97EA-5DFACE786064}" type="slidenum">
              <a:rPr lang="en-US" smtClean="0"/>
              <a:t>29</a:t>
            </a:fld>
            <a:endParaRPr lang="en-US"/>
          </a:p>
        </p:txBody>
      </p:sp>
    </p:spTree>
    <p:extLst>
      <p:ext uri="{BB962C8B-B14F-4D97-AF65-F5344CB8AC3E}">
        <p14:creationId xmlns:p14="http://schemas.microsoft.com/office/powerpoint/2010/main" val="3552201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5B8A-C5DE-4D47-97EA-5DFACE786064}" type="slidenum">
              <a:rPr lang="en-US" smtClean="0"/>
              <a:t>31</a:t>
            </a:fld>
            <a:endParaRPr lang="en-US"/>
          </a:p>
        </p:txBody>
      </p:sp>
    </p:spTree>
    <p:extLst>
      <p:ext uri="{BB962C8B-B14F-4D97-AF65-F5344CB8AC3E}">
        <p14:creationId xmlns:p14="http://schemas.microsoft.com/office/powerpoint/2010/main" val="238322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3</a:t>
            </a:fld>
            <a:endParaRPr lang="en-US"/>
          </a:p>
        </p:txBody>
      </p:sp>
    </p:spTree>
    <p:extLst>
      <p:ext uri="{BB962C8B-B14F-4D97-AF65-F5344CB8AC3E}">
        <p14:creationId xmlns:p14="http://schemas.microsoft.com/office/powerpoint/2010/main" val="50832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8D06C-42E3-1E49-B86C-35D6DE284B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4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fontAlgn="base">
              <a:spcBef>
                <a:spcPts val="450"/>
              </a:spcBef>
              <a:spcAft>
                <a:spcPts val="450"/>
              </a:spcAft>
              <a:defRPr/>
            </a:pPr>
            <a:r>
              <a:rPr lang="en-US" sz="1200" dirty="0">
                <a:solidFill>
                  <a:srgbClr val="000000"/>
                </a:solidFill>
                <a:latin typeface="Verdana" panose="020B0604030504040204"/>
              </a:rPr>
              <a:t>This project draws upon and contributes to the existing and future Infrastructure Australia work program, however is distinct as it identifies the local (regional) significance of the high-level, qualitative challenges and opportunities as opposed to quantified or </a:t>
            </a:r>
            <a:r>
              <a:rPr lang="en-US" sz="1200" dirty="0" err="1">
                <a:solidFill>
                  <a:srgbClr val="000000"/>
                </a:solidFill>
                <a:latin typeface="Verdana" panose="020B0604030504040204"/>
              </a:rPr>
              <a:t>monetised</a:t>
            </a:r>
            <a:r>
              <a:rPr lang="en-US" sz="1200" dirty="0">
                <a:solidFill>
                  <a:srgbClr val="000000"/>
                </a:solidFill>
                <a:latin typeface="Verdana" panose="020B0604030504040204"/>
              </a:rPr>
              <a:t> solutions. </a:t>
            </a:r>
          </a:p>
          <a:p>
            <a:pPr defTabSz="685800" fontAlgn="base">
              <a:spcBef>
                <a:spcPts val="450"/>
              </a:spcBef>
              <a:spcAft>
                <a:spcPts val="450"/>
              </a:spcAft>
              <a:defRPr/>
            </a:pPr>
            <a:endParaRPr lang="en-US" sz="1200" dirty="0">
              <a:solidFill>
                <a:srgbClr val="000000"/>
              </a:solidFill>
              <a:latin typeface="Verdana" panose="020B0604030504040204"/>
            </a:endParaRPr>
          </a:p>
          <a:p>
            <a:pPr defTabSz="685800" fontAlgn="base">
              <a:spcBef>
                <a:spcPts val="450"/>
              </a:spcBef>
              <a:spcAft>
                <a:spcPts val="450"/>
              </a:spcAft>
              <a:defRPr/>
            </a:pPr>
            <a:r>
              <a:rPr lang="en-AU" sz="1200" dirty="0">
                <a:solidFill>
                  <a:srgbClr val="000000"/>
                </a:solidFill>
                <a:latin typeface="Verdana" panose="020B0604030504040204"/>
              </a:rPr>
              <a:t>Regional Strengths and Infrastructure Gaps does not seek to identify or assess potential project-based solutions to infrastructure gaps. This is role of the Infrastructure Priority List (where nationally significant), Australian Infrastructure Plan and other existing plans outside of Infrastructure Australia.</a:t>
            </a:r>
          </a:p>
          <a:p>
            <a:pPr defTabSz="685800" fontAlgn="base">
              <a:spcBef>
                <a:spcPts val="450"/>
              </a:spcBef>
              <a:spcAft>
                <a:spcPts val="450"/>
              </a:spcAft>
              <a:defRPr/>
            </a:pPr>
            <a:endParaRPr lang="en-AU" sz="1200" dirty="0">
              <a:solidFill>
                <a:srgbClr val="000000"/>
              </a:solidFill>
              <a:latin typeface="Verdana" panose="020B0604030504040204"/>
            </a:endParaRPr>
          </a:p>
          <a:p>
            <a:pPr defTabSz="685800" fontAlgn="base">
              <a:spcBef>
                <a:spcPts val="450"/>
              </a:spcBef>
              <a:spcAft>
                <a:spcPts val="450"/>
              </a:spcAft>
              <a:defRPr/>
            </a:pPr>
            <a:r>
              <a:rPr lang="en-AU" sz="1200" dirty="0">
                <a:solidFill>
                  <a:srgbClr val="000000"/>
                </a:solidFill>
                <a:latin typeface="Verdana" panose="020B0604030504040204"/>
              </a:rPr>
              <a:t>The </a:t>
            </a:r>
            <a:r>
              <a:rPr lang="en-US" sz="1200" dirty="0" err="1">
                <a:solidFill>
                  <a:srgbClr val="000000"/>
                </a:solidFill>
                <a:latin typeface="Verdana" panose="020B0604030504040204"/>
              </a:rPr>
              <a:t>prioritisation</a:t>
            </a:r>
            <a:r>
              <a:rPr lang="en-US" sz="1200" dirty="0">
                <a:solidFill>
                  <a:srgbClr val="000000"/>
                </a:solidFill>
                <a:latin typeface="Verdana" panose="020B0604030504040204"/>
              </a:rPr>
              <a:t> of gaps will be based upon the extent of the gap’s perceived impact upon the region, as assessed independently using this framework and through the perceptions of community leaders in dedicated workshops and submissions. Potential impacts of measures taken to address the gap will not be considered.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8D06C-42E3-1E49-B86C-35D6DE284B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2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Infrastructure Australia has now completed workshops in each region across Australia, and while these regions are incredibly diverse, there have also been common themes emerging around the bounce back of regional economies.</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variety of gaps raised in these sessions reflects how infrastructure impacts every aspect of our lives, with challenges such as water security, social infrastructure, digital connectivity and road and rail networks and assets to support freight capacity – reflecting the lived experience in the regions of many of the issues considered in our upcoming Australian Infrastructure Plan.</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As well as common themes in the opportunities and gaps identified, regional communities have identified a range of barriers to effective infrastructure planning and delivery. They want integrated land use and transport planning, community priorities reflected in government strategies, genuine collaboration between different levels of government and the private sector, and an understanding in the differences between metropolitan and regional communities when governments and industry assess the need and return on investment of projects.</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While national discussion of COVID-19 impacts has been dominated by  the future prospects of our large cities, particularly their CBDs, regional communities have experienced impacts in terms of populations, worsening skills shortages and the vulnerability of our supply chains.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An emerging challenge is accommodating population growth, which has accelerated in the past year as a result of COVID. Regional communities are eager to welcome new residents, but are also acutely aware that legacy infrastructure, particularly hospitals and schools, aren’t meeting the needs of current residents, let alone being up to the task of servicing a larger population.</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 People are also reporting that housing diversity, availability and affordability, traditionally a key component of the attractiveness of our regions, is being challenged by these population shifts. </a:t>
            </a:r>
          </a:p>
          <a:p>
            <a:pPr lvl="0"/>
            <a:r>
              <a:rPr lang="en-AU" sz="1200" kern="1200" dirty="0">
                <a:solidFill>
                  <a:schemeClr val="tx1"/>
                </a:solidFill>
                <a:effectLst/>
                <a:latin typeface="+mn-lt"/>
                <a:ea typeface="+mn-ea"/>
                <a:cs typeface="+mn-cs"/>
              </a:rPr>
              <a:t>But the regions are also hungry to capitalise on new opportunities, with locals taking pride in highlighting the existing strengths and assets of their region.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Regional communities are embracing new industries, and want to make sure they have access to the export markets and technology to grow critical sectors such as agriculture and advanced manufacturing, moving from playing catch up to being firmly at the cutting edge. </a:t>
            </a:r>
          </a:p>
          <a:p>
            <a:pPr lvl="0"/>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8D06C-42E3-1E49-B86C-35D6DE284B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50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participants told us about the key changes and trends in the past, and predicted changes in the future. Some of these included:</a:t>
            </a:r>
          </a:p>
          <a:p>
            <a:endParaRPr lang="en-US" dirty="0"/>
          </a:p>
          <a:p>
            <a:pPr rtl="0" fontAlgn="base"/>
            <a:r>
              <a:rPr lang="en-AU" b="1" dirty="0"/>
              <a:t>D</a:t>
            </a:r>
            <a:r>
              <a:rPr lang="en-US" sz="1200" b="1" i="0" kern="1200" dirty="0" err="1">
                <a:solidFill>
                  <a:schemeClr val="tx1"/>
                </a:solidFill>
                <a:effectLst/>
                <a:latin typeface="+mn-lt"/>
                <a:ea typeface="+mn-ea"/>
                <a:cs typeface="+mn-cs"/>
              </a:rPr>
              <a:t>iversified</a:t>
            </a:r>
            <a:r>
              <a:rPr lang="en-US" sz="1200" b="1" i="0" kern="1200" dirty="0">
                <a:solidFill>
                  <a:schemeClr val="tx1"/>
                </a:solidFill>
                <a:effectLst/>
                <a:latin typeface="+mn-lt"/>
                <a:ea typeface="+mn-ea"/>
                <a:cs typeface="+mn-cs"/>
              </a:rPr>
              <a:t> industries: </a:t>
            </a:r>
            <a:r>
              <a:rPr lang="en-US" sz="1200" b="0" i="0" kern="1200" dirty="0">
                <a:solidFill>
                  <a:schemeClr val="tx1"/>
                </a:solidFill>
                <a:effectLst/>
                <a:latin typeface="+mn-lt"/>
                <a:ea typeface="+mn-ea"/>
                <a:cs typeface="+mn-cs"/>
              </a:rPr>
              <a:t>the region has seen the decline in the dominance of the mining sector and cane farming, hence an increasing number of varied industries. This change in industry has led to a change in economic drivers such as tourism and bio-commodities. The diversification of industries has been accompanied by subsidiary challenges such as the need for new and efficient infrastructure. </a:t>
            </a:r>
          </a:p>
          <a:p>
            <a:pPr rtl="0" fontAlgn="base"/>
            <a:r>
              <a:rPr lang="en-US" sz="1200" b="1" i="0" kern="1200" dirty="0">
                <a:solidFill>
                  <a:schemeClr val="tx1"/>
                </a:solidFill>
                <a:effectLst/>
                <a:latin typeface="+mn-lt"/>
                <a:ea typeface="+mn-ea"/>
                <a:cs typeface="+mn-cs"/>
              </a:rPr>
              <a:t>Population growth: </a:t>
            </a:r>
            <a:r>
              <a:rPr lang="en-US" sz="1200" b="0" i="0" kern="1200" dirty="0">
                <a:solidFill>
                  <a:schemeClr val="tx1"/>
                </a:solidFill>
                <a:effectLst/>
                <a:latin typeface="+mn-lt"/>
                <a:ea typeface="+mn-ea"/>
                <a:cs typeface="+mn-cs"/>
              </a:rPr>
              <a:t>Participants identified the increase in population throughout the region </a:t>
            </a:r>
          </a:p>
          <a:p>
            <a:pPr rtl="0" fontAlgn="base"/>
            <a:r>
              <a:rPr lang="en-US" sz="1200" b="1" i="0" kern="1200" dirty="0">
                <a:solidFill>
                  <a:schemeClr val="tx1"/>
                </a:solidFill>
                <a:effectLst/>
                <a:latin typeface="+mn-lt"/>
                <a:ea typeface="+mn-ea"/>
                <a:cs typeface="+mn-cs"/>
              </a:rPr>
              <a:t>Environment and sustainability: </a:t>
            </a:r>
            <a:r>
              <a:rPr lang="en-US" sz="1200" b="0" i="0" kern="1200" dirty="0">
                <a:solidFill>
                  <a:schemeClr val="tx1"/>
                </a:solidFill>
                <a:effectLst/>
                <a:latin typeface="+mn-lt"/>
                <a:ea typeface="+mn-ea"/>
                <a:cs typeface="+mn-cs"/>
              </a:rPr>
              <a:t>The impacts of the environment on infrastructure and the shifting change in views surrounding coal industry and carbon emissions towards a more sustainable future. </a:t>
            </a:r>
          </a:p>
          <a:p>
            <a:pPr rtl="0" fontAlgn="base"/>
            <a:r>
              <a:rPr lang="en-US" sz="1200" b="1" i="0" kern="1200" dirty="0">
                <a:solidFill>
                  <a:schemeClr val="tx1"/>
                </a:solidFill>
                <a:effectLst/>
                <a:latin typeface="+mn-lt"/>
                <a:ea typeface="+mn-ea"/>
                <a:cs typeface="+mn-cs"/>
              </a:rPr>
              <a:t>Connections between markets:</a:t>
            </a:r>
            <a:r>
              <a:rPr lang="en-US" sz="1200" b="0" i="0" kern="1200" dirty="0">
                <a:solidFill>
                  <a:schemeClr val="tx1"/>
                </a:solidFill>
                <a:effectLst/>
                <a:latin typeface="+mn-lt"/>
                <a:ea typeface="+mn-ea"/>
                <a:cs typeface="+mn-cs"/>
              </a:rPr>
              <a:t> Participants referenced the importance of connections to global markets and economies. Creating shorter supply chains to connect markets was a key pillar to ensure future economic, environmental and social resilience. Of note, was also the importance of greater connection between local markets and economies. Producing and sourcing goods and services from across the region as another means of sustaining the region’s resilience was also identified. </a:t>
            </a:r>
          </a:p>
          <a:p>
            <a:pPr rtl="0" fontAlgn="base"/>
            <a:r>
              <a:rPr lang="en-US" sz="1200" b="1" i="0" kern="1200" dirty="0">
                <a:solidFill>
                  <a:schemeClr val="tx1"/>
                </a:solidFill>
                <a:effectLst/>
                <a:latin typeface="+mn-lt"/>
                <a:ea typeface="+mn-ea"/>
                <a:cs typeface="+mn-cs"/>
              </a:rPr>
              <a:t>Climate change and the environment: </a:t>
            </a:r>
            <a:r>
              <a:rPr lang="en-US" sz="1200" b="0" i="0" kern="1200" dirty="0">
                <a:solidFill>
                  <a:schemeClr val="tx1"/>
                </a:solidFill>
                <a:effectLst/>
                <a:latin typeface="+mn-lt"/>
                <a:ea typeface="+mn-ea"/>
                <a:cs typeface="+mn-cs"/>
              </a:rPr>
              <a:t>Climate change and its associated impacts were identified as key changes to take place in the future. As a result of this, participants identified several mitigating future changes such as transitioning from coal to sustainable energy options and the growth of the bio-commodities sector. Importance was placed on not </a:t>
            </a:r>
            <a:r>
              <a:rPr lang="en-US" sz="1200" b="0" i="0" kern="1200" dirty="0" err="1">
                <a:solidFill>
                  <a:schemeClr val="tx1"/>
                </a:solidFill>
                <a:effectLst/>
                <a:latin typeface="+mn-lt"/>
                <a:ea typeface="+mn-ea"/>
                <a:cs typeface="+mn-cs"/>
              </a:rPr>
              <a:t>polarising</a:t>
            </a:r>
            <a:r>
              <a:rPr lang="en-US" sz="1200" b="0" i="0" kern="1200" dirty="0">
                <a:solidFill>
                  <a:schemeClr val="tx1"/>
                </a:solidFill>
                <a:effectLst/>
                <a:latin typeface="+mn-lt"/>
                <a:ea typeface="+mn-ea"/>
                <a:cs typeface="+mn-cs"/>
              </a:rPr>
              <a:t> economic prosperity and the environment, a symbiotic relationship needs to be fostered.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8D06C-42E3-1E49-B86C-35D6DE284B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4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summary of regional strengths for each region will include key existing assets and three identified growth industries based on a combination of research and workshop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Gateway ports: </a:t>
            </a:r>
            <a:r>
              <a:rPr lang="en-AU" sz="800" b="0" dirty="0">
                <a:effectLst/>
              </a:rPr>
              <a:t>Mackay’s general cargo port is vital for fuel distribution into resource areas, with coal ports at both Port of Hay and Abbott Point. Mackay and Whitsunday Coast Airports provide access to the region for tourists and residents alike, as well as enabling movement of air cargo. Smaller airports located on the islands, in Moranbah and in Bowen provide additional direct access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effectLst/>
              </a:rPr>
              <a:t>Education and research institutions: </a:t>
            </a:r>
            <a:r>
              <a:rPr lang="en-AU" sz="800" dirty="0">
                <a:effectLst/>
              </a:rPr>
              <a:t>JCU Education and Research Centre at Mackay Base Hospital, as well as CQ University Mackay offer significant local educational and employment opportunities, as well as opportunities for collaboration with industry and service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effectLst/>
                <a:latin typeface="Times New Roman" panose="02020603050405020304" pitchFamily="18" charset="0"/>
                <a:ea typeface="Times New Roman" panose="02020603050405020304" pitchFamily="18" charset="0"/>
                <a:cs typeface="Times New Roman" panose="02020603050405020304" pitchFamily="18" charset="0"/>
              </a:rPr>
              <a:t>Extractive resources: </a:t>
            </a:r>
            <a:r>
              <a:rPr lang="en-AU" sz="800" dirty="0">
                <a:effectLst/>
              </a:rPr>
              <a:t>The region has productive coal mining operations in the Bowen and Galilee basins, with the Bowen Basin being largest coal reserve in Australia, home to some of the world’s best quality coal reserve.</a:t>
            </a:r>
            <a:endParaRPr lang="en-A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a:effectLst/>
                <a:latin typeface="Times New Roman" panose="02020603050405020304" pitchFamily="18" charset="0"/>
                <a:ea typeface="Times New Roman" panose="02020603050405020304" pitchFamily="18" charset="0"/>
                <a:cs typeface="Times New Roman" panose="02020603050405020304" pitchFamily="18" charset="0"/>
              </a:rPr>
              <a:t>Natural environments: </a:t>
            </a:r>
            <a:r>
              <a:rPr lang="en-AU" sz="800" dirty="0">
                <a:effectLst/>
              </a:rPr>
              <a:t>The World Heritage listed Great Barrier Reef is one of the most significant environmental and tourism assets in the nation.</a:t>
            </a:r>
            <a:endParaRPr lang="en-A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a:effectLst/>
                <a:latin typeface="Times New Roman" panose="02020603050405020304" pitchFamily="18" charset="0"/>
                <a:ea typeface="Times New Roman" panose="02020603050405020304" pitchFamily="18" charset="0"/>
                <a:cs typeface="Times New Roman" panose="02020603050405020304" pitchFamily="18" charset="0"/>
              </a:rPr>
              <a:t>Specialised precincts: </a:t>
            </a:r>
            <a:r>
              <a:rPr lang="en-AU" sz="800" dirty="0">
                <a:effectLst/>
              </a:rPr>
              <a:t>Mackay is the centre of one of Australia’s most developed Mining Equipment, Technology and Service (METS) industries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effectLst/>
                <a:latin typeface="Times New Roman" panose="02020603050405020304" pitchFamily="18" charset="0"/>
                <a:ea typeface="Times New Roman" panose="02020603050405020304" pitchFamily="18" charset="0"/>
                <a:cs typeface="Times New Roman" panose="02020603050405020304" pitchFamily="18" charset="0"/>
              </a:rPr>
              <a:t>Transport infrastructure: </a:t>
            </a:r>
            <a:r>
              <a:rPr lang="en-AU" sz="800" dirty="0">
                <a:effectLst/>
              </a:rPr>
              <a:t>Aurizon and QLD Rail North Coast line provide significant freight capacity, with connection to Ports.</a:t>
            </a:r>
            <a:endParaRPr lang="en-A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8D06C-42E3-1E49-B86C-35D6DE284B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8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long list of regional infrastructure gaps has been drawn from research presented to the workshop and feedback received from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We are in the process of refining the categories of regional infrastructure gaps for consistency across the project, so these are subject to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Using inputs from stakeholder rankings in the workshop, along with an analysis of each gap against a Multi criteria analysis tool under development</a:t>
            </a:r>
            <a:r>
              <a:rPr lang="en-US" sz="1600" b="0">
                <a:effectLst/>
                <a:latin typeface="Times New Roman" panose="02020603050405020304" pitchFamily="18" charset="0"/>
                <a:ea typeface="Times New Roman" panose="02020603050405020304" pitchFamily="18" charset="0"/>
                <a:cs typeface="Times New Roman" panose="02020603050405020304" pitchFamily="18" charset="0"/>
              </a:rPr>
              <a:t>, key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infrastructure gaps will be highlighted in the report for each region. </a:t>
            </a:r>
            <a:endParaRPr lang="en-A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8D06C-42E3-1E49-B86C-35D6DE284B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23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we now</a:t>
            </a:r>
          </a:p>
          <a:p>
            <a:endParaRPr lang="en-US" dirty="0"/>
          </a:p>
          <a:p>
            <a:r>
              <a:rPr lang="en-US" dirty="0"/>
              <a:t>Plans to send each RDA an advance embargoed copy of the report prior to launch</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8D06C-42E3-1E49-B86C-35D6DE284B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769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3 Divider (White/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C795F500-A989-A649-8B6E-0AA166D22EFD}"/>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562A16E-8913-964D-B8A0-DA0498FA87E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3"/>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A0580ED2-D388-2C4C-B460-4ABC1ED3DC1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486950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2 Cover (Teal/Green)">
    <p:bg>
      <p:bgPr>
        <a:solidFill>
          <a:schemeClr val="tx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5E7099E8-E73F-4469-8077-24D03521D11D}"/>
              </a:ext>
            </a:extLst>
          </p:cNvPr>
          <p:cNvGrpSpPr/>
          <p:nvPr userDrawn="1"/>
        </p:nvGrpSpPr>
        <p:grpSpPr>
          <a:xfrm>
            <a:off x="10601983" y="286755"/>
            <a:ext cx="1297917" cy="302151"/>
            <a:chOff x="10601983" y="286755"/>
            <a:chExt cx="1297917" cy="302151"/>
          </a:xfrm>
          <a:solidFill>
            <a:schemeClr val="bg1"/>
          </a:solidFill>
        </p:grpSpPr>
        <p:sp>
          <p:nvSpPr>
            <p:cNvPr id="47" name="Freeform 5">
              <a:extLst>
                <a:ext uri="{FF2B5EF4-FFF2-40B4-BE49-F238E27FC236}">
                  <a16:creationId xmlns:a16="http://schemas.microsoft.com/office/drawing/2014/main" id="{C2B13C63-1F33-4EE8-A600-0FF5DD14D062}"/>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82BC188B-98D0-46E1-A6C5-ED20069FBEEB}"/>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6000BFE9-ADCC-4EFD-B2E4-FC095C34D642}"/>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905D047C-4AF9-4B42-A2C9-44DD714E682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AC229751-CFF8-4B06-9F8E-B1C4793B536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7910B289-4576-4F83-BBC1-AF0735EF0462}"/>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ext Placeholder 4">
            <a:extLst>
              <a:ext uri="{FF2B5EF4-FFF2-40B4-BE49-F238E27FC236}">
                <a16:creationId xmlns:a16="http://schemas.microsoft.com/office/drawing/2014/main" id="{F8E6638F-D5ED-F74C-910D-E5FA1BA8F5E2}"/>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18" name="Text Placeholder 4">
            <a:extLst>
              <a:ext uri="{FF2B5EF4-FFF2-40B4-BE49-F238E27FC236}">
                <a16:creationId xmlns:a16="http://schemas.microsoft.com/office/drawing/2014/main" id="{419EA15C-E150-9246-A4CF-9C436C47E9A0}"/>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19" name="Text Placeholder 4">
            <a:extLst>
              <a:ext uri="{FF2B5EF4-FFF2-40B4-BE49-F238E27FC236}">
                <a16:creationId xmlns:a16="http://schemas.microsoft.com/office/drawing/2014/main" id="{414721D2-7349-ED45-9774-CF660811A2A5}"/>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20" name="Graphic 24">
            <a:extLst>
              <a:ext uri="{FF2B5EF4-FFF2-40B4-BE49-F238E27FC236}">
                <a16:creationId xmlns:a16="http://schemas.microsoft.com/office/drawing/2014/main" id="{58AA9C9E-55FC-D34E-96A4-64152F1E2F30}"/>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60299C50-46D1-A74B-81CB-A0C1DF2F0B41}"/>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309CA6F1-5650-8842-ADDA-61864A0B18F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06A4A51C-6718-AE4D-A3A6-4125B8E23F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44347444"/>
      </p:ext>
    </p:extLst>
  </p:cSld>
  <p:clrMapOvr>
    <a:masterClrMapping/>
  </p:clrMapOvr>
  <p:extLst>
    <p:ext uri="{DCECCB84-F9BA-43D5-87BE-67443E8EF086}">
      <p15:sldGuideLst xmlns:p15="http://schemas.microsoft.com/office/powerpoint/2012/main">
        <p15:guide id="1" pos="2207" userDrawn="1">
          <p15:clr>
            <a:srgbClr val="A4A3A4"/>
          </p15:clr>
        </p15:guide>
        <p15:guide id="2" pos="5473"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3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grpSp>
        <p:nvGrpSpPr>
          <p:cNvPr id="45" name="Group 44">
            <a:extLst>
              <a:ext uri="{FF2B5EF4-FFF2-40B4-BE49-F238E27FC236}">
                <a16:creationId xmlns:a16="http://schemas.microsoft.com/office/drawing/2014/main" id="{4F486E8B-9AF0-484B-9187-A9702156C4E6}"/>
              </a:ext>
            </a:extLst>
          </p:cNvPr>
          <p:cNvGrpSpPr/>
          <p:nvPr userDrawn="1"/>
        </p:nvGrpSpPr>
        <p:grpSpPr>
          <a:xfrm>
            <a:off x="10601983" y="286755"/>
            <a:ext cx="1297917" cy="302151"/>
            <a:chOff x="10601983" y="286755"/>
            <a:chExt cx="1297917" cy="302151"/>
          </a:xfrm>
          <a:solidFill>
            <a:schemeClr val="bg1"/>
          </a:solidFill>
        </p:grpSpPr>
        <p:sp>
          <p:nvSpPr>
            <p:cNvPr id="46" name="Freeform 5">
              <a:extLst>
                <a:ext uri="{FF2B5EF4-FFF2-40B4-BE49-F238E27FC236}">
                  <a16:creationId xmlns:a16="http://schemas.microsoft.com/office/drawing/2014/main" id="{82215BF6-E550-4E05-B602-B196F8C6B53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F7055E80-1D5C-446D-BF34-DE123818B89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54843861-9887-4F38-83AD-5593EBE7905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2B6FE62B-2D82-44E9-9D4D-E1E2AE1B41D4}"/>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F04D67A9-738B-42F5-906C-FCC631EA3B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372B5C90-92A6-4DED-AEA7-BD2C16E45DB9}"/>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6" name="Graphic 24">
            <a:extLst>
              <a:ext uri="{FF2B5EF4-FFF2-40B4-BE49-F238E27FC236}">
                <a16:creationId xmlns:a16="http://schemas.microsoft.com/office/drawing/2014/main" id="{17B4CC1C-0AB5-474C-BAE7-3F5D3B6A3C09}"/>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6D0EFF82-06E6-0145-AAE3-B4AF25D7435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BD3BC02F-FFB8-9049-9DE9-291CE8DDFB0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DE605ABF-2798-D44B-868D-F538307AAAF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41029266"/>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1 Divider (Teal/Green)">
    <p:bg>
      <p:bgPr>
        <a:solidFill>
          <a:schemeClr val="tx2"/>
        </a:solidFill>
        <a:effectLst/>
      </p:bgPr>
    </p:bg>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23121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2 Divider (Teal/Green)">
    <p:bg>
      <p:bgPr>
        <a:solidFill>
          <a:schemeClr val="tx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0" name="Graphic 24">
            <a:extLst>
              <a:ext uri="{FF2B5EF4-FFF2-40B4-BE49-F238E27FC236}">
                <a16:creationId xmlns:a16="http://schemas.microsoft.com/office/drawing/2014/main" id="{A437915E-4841-4540-85F5-BF1CE09FE05D}"/>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1432488858"/>
      </p:ext>
    </p:extLst>
  </p:cSld>
  <p:clrMapOvr>
    <a:masterClrMapping/>
  </p:clrMapOvr>
  <p:extLst>
    <p:ext uri="{DCECCB84-F9BA-43D5-87BE-67443E8EF086}">
      <p15:sldGuideLst xmlns:p15="http://schemas.microsoft.com/office/powerpoint/2012/main">
        <p15:guide id="1" pos="1413" userDrawn="1">
          <p15:clr>
            <a:srgbClr val="A4A3A4"/>
          </p15:clr>
        </p15:guide>
        <p15:guide id="2" pos="617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3 Divider (Teal/Green)">
    <p:bg>
      <p:bgPr>
        <a:solidFill>
          <a:schemeClr val="tx2"/>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solidFill>
                  <a:schemeClr val="tx2"/>
                </a:solidFill>
              </a:rPr>
              <a:t>XX</a:t>
            </a:r>
          </a:p>
        </p:txBody>
      </p:sp>
      <p:grpSp>
        <p:nvGrpSpPr>
          <p:cNvPr id="13" name="Group 12">
            <a:extLst>
              <a:ext uri="{FF2B5EF4-FFF2-40B4-BE49-F238E27FC236}">
                <a16:creationId xmlns:a16="http://schemas.microsoft.com/office/drawing/2014/main" id="{4CA0A310-FF9C-4ABE-9C75-F439D44CA63F}"/>
              </a:ext>
            </a:extLst>
          </p:cNvPr>
          <p:cNvGrpSpPr/>
          <p:nvPr userDrawn="1"/>
        </p:nvGrpSpPr>
        <p:grpSpPr>
          <a:xfrm>
            <a:off x="10601983" y="286755"/>
            <a:ext cx="1297917" cy="302151"/>
            <a:chOff x="10601983" y="286755"/>
            <a:chExt cx="1297917" cy="302151"/>
          </a:xfrm>
          <a:solidFill>
            <a:schemeClr val="bg1"/>
          </a:solidFill>
        </p:grpSpPr>
        <p:sp>
          <p:nvSpPr>
            <p:cNvPr id="14" name="Freeform 5">
              <a:extLst>
                <a:ext uri="{FF2B5EF4-FFF2-40B4-BE49-F238E27FC236}">
                  <a16:creationId xmlns:a16="http://schemas.microsoft.com/office/drawing/2014/main" id="{6E0C918D-761C-4236-A937-B02B1F89C7D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1D9B0F64-6A85-4CA6-BDF4-F3A21EE5B56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310B2CBD-D045-4F19-ADB0-DC01CF18C90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F6D6DB4E-F514-4DC6-A231-1873E2C333EC}"/>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32A6EA30-7288-48EF-8A79-AFED44CE1CC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Shape 20">
            <a:extLst>
              <a:ext uri="{FF2B5EF4-FFF2-40B4-BE49-F238E27FC236}">
                <a16:creationId xmlns:a16="http://schemas.microsoft.com/office/drawing/2014/main" id="{1064E4E2-6E81-4359-BDCB-21BC7077A24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2" name="Title 1">
            <a:extLst>
              <a:ext uri="{FF2B5EF4-FFF2-40B4-BE49-F238E27FC236}">
                <a16:creationId xmlns:a16="http://schemas.microsoft.com/office/drawing/2014/main" id="{4A86E6B1-F20D-1749-950A-9BAA9D1A8D36}"/>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3" name="Text Placeholder 4">
            <a:extLst>
              <a:ext uri="{FF2B5EF4-FFF2-40B4-BE49-F238E27FC236}">
                <a16:creationId xmlns:a16="http://schemas.microsoft.com/office/drawing/2014/main" id="{A36FB10B-11B6-0348-8DDA-7AC6EF88760A}"/>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4" name="Group 23">
            <a:extLst>
              <a:ext uri="{FF2B5EF4-FFF2-40B4-BE49-F238E27FC236}">
                <a16:creationId xmlns:a16="http://schemas.microsoft.com/office/drawing/2014/main" id="{008A6C07-B476-2646-A532-90199123FF46}"/>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10DB13A1-1C04-5C4A-9A05-ACC253B6950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335977CC-C3E6-1949-9F11-B1E471DCF2B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143303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4 Divider (Teal/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96E18BDE-80FF-4183-AEAC-886BF28599AA}"/>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D19F99E9-6326-40EC-AC37-560DE41CF7E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9FD03E5F-1649-48B8-941E-31A1FEA3558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594BAD7F-8776-47A3-9B12-8810B4CA039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94066F6C-6853-4D77-9BA5-CFBA04BB811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8876E4CF-7F76-4807-86E8-96F0A058048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687EC9E8-5BCD-4A15-A797-3ACB824EE9B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07DD0FB1-E058-7E44-B2F1-95F2874CF68F}"/>
              </a:ext>
            </a:extLst>
          </p:cNvPr>
          <p:cNvSpPr/>
          <p:nvPr userDrawn="1"/>
        </p:nvSpPr>
        <p:spPr>
          <a:xfrm>
            <a:off x="3287712" y="620712"/>
            <a:ext cx="5616575" cy="56165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a:extLst>
              <a:ext uri="{FF2B5EF4-FFF2-40B4-BE49-F238E27FC236}">
                <a16:creationId xmlns:a16="http://schemas.microsoft.com/office/drawing/2014/main" id="{1243F222-E880-274F-89E8-51343BD7F06B}"/>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2" name="Text Placeholder 4">
            <a:extLst>
              <a:ext uri="{FF2B5EF4-FFF2-40B4-BE49-F238E27FC236}">
                <a16:creationId xmlns:a16="http://schemas.microsoft.com/office/drawing/2014/main" id="{42EBD044-07EC-E840-ADDA-BD642CC1D5F9}"/>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3" name="Group 22">
            <a:extLst>
              <a:ext uri="{FF2B5EF4-FFF2-40B4-BE49-F238E27FC236}">
                <a16:creationId xmlns:a16="http://schemas.microsoft.com/office/drawing/2014/main" id="{012342A4-9F16-484D-A619-BDBC6B85B69C}"/>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6DC4EA05-FF36-904D-9067-E424878B551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931F9D9-65BC-8B47-BE67-0A0D74023A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632869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1 Agenda (Teal/Green)">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87339" y="441325"/>
            <a:ext cx="5629274" cy="1008063"/>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normAutofit/>
          </a:bodyPr>
          <a:lstStyle>
            <a:lvl1pPr marL="715963" marR="0" indent="-457200" algn="l" defTabSz="540000" rtl="0" eaLnBrk="1" fontAlgn="auto" latinLnBrk="0" hangingPunct="1">
              <a:lnSpc>
                <a:spcPct val="90000"/>
              </a:lnSpc>
              <a:spcBef>
                <a:spcPts val="1000"/>
              </a:spcBef>
              <a:spcAft>
                <a:spcPts val="0"/>
              </a:spcAft>
              <a:buClrTx/>
              <a:buSzTx/>
              <a:buFont typeface="+mj-lt"/>
              <a:buAutoNum type="arabicPeriod"/>
              <a:tabLst/>
              <a:defRPr b="0" i="0">
                <a:solidFill>
                  <a:schemeClr val="accent2"/>
                </a:solidFill>
              </a:defRPr>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p:txBody>
      </p:sp>
      <p:grpSp>
        <p:nvGrpSpPr>
          <p:cNvPr id="8" name="Group 7">
            <a:extLst>
              <a:ext uri="{FF2B5EF4-FFF2-40B4-BE49-F238E27FC236}">
                <a16:creationId xmlns:a16="http://schemas.microsoft.com/office/drawing/2014/main" id="{C37AFC19-DE74-5F4B-BEA0-D804C97B9E8B}"/>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0D86FFAA-45F2-3142-84D9-F3AD2388409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50A0F5A8-8A49-9249-8506-557291DA0B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3580271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1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0"/>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Graphic 24">
            <a:extLst>
              <a:ext uri="{FF2B5EF4-FFF2-40B4-BE49-F238E27FC236}">
                <a16:creationId xmlns:a16="http://schemas.microsoft.com/office/drawing/2014/main" id="{0768C0C2-DCE3-EA40-83B5-8B5AF330F3D3}"/>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1" name="Text Placeholder 4">
            <a:extLst>
              <a:ext uri="{FF2B5EF4-FFF2-40B4-BE49-F238E27FC236}">
                <a16:creationId xmlns:a16="http://schemas.microsoft.com/office/drawing/2014/main" id="{310F3F10-075F-354F-B834-94A48B7FD02E}"/>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22" name="Text Placeholder 4">
            <a:extLst>
              <a:ext uri="{FF2B5EF4-FFF2-40B4-BE49-F238E27FC236}">
                <a16:creationId xmlns:a16="http://schemas.microsoft.com/office/drawing/2014/main" id="{133ED5A8-6562-A34A-B36B-1E614B6F069A}"/>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23" name="Text Placeholder 4">
            <a:extLst>
              <a:ext uri="{FF2B5EF4-FFF2-40B4-BE49-F238E27FC236}">
                <a16:creationId xmlns:a16="http://schemas.microsoft.com/office/drawing/2014/main" id="{E2F24EDD-117F-6543-BAE2-025041C00F6C}"/>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Tree>
    <p:extLst>
      <p:ext uri="{BB962C8B-B14F-4D97-AF65-F5344CB8AC3E}">
        <p14:creationId xmlns:p14="http://schemas.microsoft.com/office/powerpoint/2010/main" val="39912277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2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ABF6B3-B7FC-4D65-9632-3448E34B230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3BA1EEE6-5F79-43D6-AE3D-EB264FAEE0A2}"/>
              </a:ext>
            </a:extLst>
          </p:cNvPr>
          <p:cNvGrpSpPr/>
          <p:nvPr userDrawn="1"/>
        </p:nvGrpSpPr>
        <p:grpSpPr>
          <a:xfrm>
            <a:off x="10601983" y="286755"/>
            <a:ext cx="1297917" cy="302151"/>
            <a:chOff x="10601983" y="286755"/>
            <a:chExt cx="1297917" cy="302151"/>
          </a:xfrm>
          <a:solidFill>
            <a:schemeClr val="bg1"/>
          </a:solidFill>
        </p:grpSpPr>
        <p:sp>
          <p:nvSpPr>
            <p:cNvPr id="22" name="Freeform 5">
              <a:extLst>
                <a:ext uri="{FF2B5EF4-FFF2-40B4-BE49-F238E27FC236}">
                  <a16:creationId xmlns:a16="http://schemas.microsoft.com/office/drawing/2014/main" id="{44ACCD13-8382-49F2-914E-956CDB3AC6BD}"/>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1D4BFE2-0073-4353-A468-CAAF1935D60E}"/>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6A83F070-7A45-4ED4-91F6-DACDCB552A67}"/>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0BB2196E-A6EE-4D18-8CB8-6D925C47BC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5C9C51DA-FE75-498A-99DF-588086548FB7}"/>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001A9D79-3696-4F0E-8BC6-CB7501C09AE2}"/>
              </a:ext>
            </a:extLst>
          </p:cNvPr>
          <p:cNvGrpSpPr/>
          <p:nvPr userDrawn="1"/>
        </p:nvGrpSpPr>
        <p:grpSpPr>
          <a:xfrm>
            <a:off x="10788650" y="6413250"/>
            <a:ext cx="1111250" cy="225425"/>
            <a:chOff x="292100" y="6413250"/>
            <a:chExt cx="1111250" cy="225425"/>
          </a:xfrm>
        </p:grpSpPr>
        <p:sp>
          <p:nvSpPr>
            <p:cNvPr id="18" name="Freeform: Shape 17">
              <a:extLst>
                <a:ext uri="{FF2B5EF4-FFF2-40B4-BE49-F238E27FC236}">
                  <a16:creationId xmlns:a16="http://schemas.microsoft.com/office/drawing/2014/main" id="{04AAD414-F940-4231-B4F7-7D2FE7EEFEDF}"/>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86C6F2-247D-4A0A-B920-8E018E31876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90AA9D96-8B63-4E56-9B7D-1F8BA2C1EA9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Graphic 24">
            <a:extLst>
              <a:ext uri="{FF2B5EF4-FFF2-40B4-BE49-F238E27FC236}">
                <a16:creationId xmlns:a16="http://schemas.microsoft.com/office/drawing/2014/main" id="{380EE906-1B69-4287-87AA-ADC56BA7E89B}"/>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7" name="Text Placeholder 4">
            <a:extLst>
              <a:ext uri="{FF2B5EF4-FFF2-40B4-BE49-F238E27FC236}">
                <a16:creationId xmlns:a16="http://schemas.microsoft.com/office/drawing/2014/main" id="{4B1A68C8-783B-1F4F-850B-D80F6DDA7A5A}"/>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28" name="Text Placeholder 4">
            <a:extLst>
              <a:ext uri="{FF2B5EF4-FFF2-40B4-BE49-F238E27FC236}">
                <a16:creationId xmlns:a16="http://schemas.microsoft.com/office/drawing/2014/main" id="{FD6C2E15-C41B-4F4C-935D-CD18D4B23510}"/>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29" name="Text Placeholder 4">
            <a:extLst>
              <a:ext uri="{FF2B5EF4-FFF2-40B4-BE49-F238E27FC236}">
                <a16:creationId xmlns:a16="http://schemas.microsoft.com/office/drawing/2014/main" id="{B1866CAE-60D6-7B42-A848-B2A078ED4F17}"/>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Tree>
    <p:extLst>
      <p:ext uri="{BB962C8B-B14F-4D97-AF65-F5344CB8AC3E}">
        <p14:creationId xmlns:p14="http://schemas.microsoft.com/office/powerpoint/2010/main" val="46946696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1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Graphic 24">
            <a:extLst>
              <a:ext uri="{FF2B5EF4-FFF2-40B4-BE49-F238E27FC236}">
                <a16:creationId xmlns:a16="http://schemas.microsoft.com/office/drawing/2014/main" id="{99F56875-AA19-0B42-B42B-D95FF160AA0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16" name="Title 1">
            <a:extLst>
              <a:ext uri="{FF2B5EF4-FFF2-40B4-BE49-F238E27FC236}">
                <a16:creationId xmlns:a16="http://schemas.microsoft.com/office/drawing/2014/main" id="{A72B68AF-D720-5846-910F-4AA813A7DE5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7" name="Text Placeholder 4">
            <a:extLst>
              <a:ext uri="{FF2B5EF4-FFF2-40B4-BE49-F238E27FC236}">
                <a16:creationId xmlns:a16="http://schemas.microsoft.com/office/drawing/2014/main" id="{965885C5-74BB-3446-801B-5767A1747147}"/>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Tree>
    <p:extLst>
      <p:ext uri="{BB962C8B-B14F-4D97-AF65-F5344CB8AC3E}">
        <p14:creationId xmlns:p14="http://schemas.microsoft.com/office/powerpoint/2010/main" val="4123039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1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893888"/>
            <a:ext cx="7669213" cy="1355725"/>
          </a:xfrm>
        </p:spPr>
        <p:txBody>
          <a:bodyPr anchor="b" anchorCtr="0">
            <a:normAutofit/>
          </a:bodyPr>
          <a:lstStyle>
            <a:lvl1pPr>
              <a:defRPr sz="60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6" y="3608388"/>
            <a:ext cx="7691438" cy="1354137"/>
          </a:xfrm>
        </p:spPr>
        <p:txBody>
          <a:bodyPr anchor="t" anchorCtr="0">
            <a:normAutofit/>
          </a:bodyPr>
          <a:lstStyle>
            <a:lvl1pPr>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2104"/>
            <a:ext cx="7691438" cy="581698"/>
          </a:xfrm>
        </p:spPr>
        <p:txBody>
          <a:bodyPr wrap="square" anchor="t" anchorCtr="0">
            <a:no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15" name="Freeform: Shape 14">
            <a:extLst>
              <a:ext uri="{FF2B5EF4-FFF2-40B4-BE49-F238E27FC236}">
                <a16:creationId xmlns:a16="http://schemas.microsoft.com/office/drawing/2014/main" id="{44244F6F-6BB6-4A01-9FD7-C45A41F82EF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rgbClr val="008966"/>
            </a:solidFill>
            <a:prstDash val="solid"/>
            <a:miter/>
          </a:ln>
        </p:spPr>
        <p:txBody>
          <a:bodyPr rtlCol="0" anchor="ctr"/>
          <a:lstStyle/>
          <a:p>
            <a:r>
              <a:rPr lang="en-US"/>
              <a:t> </a:t>
            </a:r>
          </a:p>
        </p:txBody>
      </p:sp>
      <p:grpSp>
        <p:nvGrpSpPr>
          <p:cNvPr id="16" name="Group 15">
            <a:extLst>
              <a:ext uri="{FF2B5EF4-FFF2-40B4-BE49-F238E27FC236}">
                <a16:creationId xmlns:a16="http://schemas.microsoft.com/office/drawing/2014/main" id="{B8E79973-5F1A-457D-9581-1931721FFBA1}"/>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EB225E2-4459-44A7-B0C2-87EECD398D74}"/>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27CD816-A831-4AA5-9547-1E32473ACF9F}"/>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23674AE-EDCD-4746-881F-B4880C6BDDF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4F8BB6B2-68EA-41BB-8C50-BBC2B5486EF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CF6A4BBC-A8A5-4396-9E51-98543970E53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FDEC0E30-918A-434C-847A-8E1607CF02E3}"/>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43A7AA66-7043-8441-BD5C-EDB3C30F81A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28DF3D78-6B27-7D4A-A641-087A907806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8913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2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6E88E-7A66-4E60-A9C9-52D80E2B1262}"/>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858A0C7C-87A1-404D-B61C-17E9F5902AC6}"/>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solidFill>
                  <a:schemeClr val="tx2"/>
                </a:solidFill>
              </a:rPr>
              <a:t>XX</a:t>
            </a:r>
          </a:p>
        </p:txBody>
      </p:sp>
      <p:grpSp>
        <p:nvGrpSpPr>
          <p:cNvPr id="33" name="Group 32">
            <a:extLst>
              <a:ext uri="{FF2B5EF4-FFF2-40B4-BE49-F238E27FC236}">
                <a16:creationId xmlns:a16="http://schemas.microsoft.com/office/drawing/2014/main" id="{6F272D90-0F3F-4B96-BA2D-9F9AEC08B5CD}"/>
              </a:ext>
            </a:extLst>
          </p:cNvPr>
          <p:cNvGrpSpPr/>
          <p:nvPr userDrawn="1"/>
        </p:nvGrpSpPr>
        <p:grpSpPr>
          <a:xfrm>
            <a:off x="10601983" y="286755"/>
            <a:ext cx="1297917" cy="302151"/>
            <a:chOff x="10601983" y="286755"/>
            <a:chExt cx="1297917" cy="302151"/>
          </a:xfrm>
          <a:solidFill>
            <a:schemeClr val="bg1"/>
          </a:solidFill>
        </p:grpSpPr>
        <p:sp>
          <p:nvSpPr>
            <p:cNvPr id="34" name="Freeform 5">
              <a:extLst>
                <a:ext uri="{FF2B5EF4-FFF2-40B4-BE49-F238E27FC236}">
                  <a16:creationId xmlns:a16="http://schemas.microsoft.com/office/drawing/2014/main" id="{F597634A-494B-4D6E-AC2F-E29EC92267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97786E6C-77B1-45CE-B455-BC65C99AA1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53762890-251F-41E5-9F4D-B4F7E6EFC86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BE48F9D2-830C-4FF2-AD0B-FF7A4B75670A}"/>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AC44D111-C99A-4DC3-93F8-9A927FBA4F6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3A9186C1-F5F8-4FAF-8BBD-A986EFC833C8}"/>
              </a:ext>
            </a:extLst>
          </p:cNvPr>
          <p:cNvGrpSpPr/>
          <p:nvPr userDrawn="1"/>
        </p:nvGrpSpPr>
        <p:grpSpPr>
          <a:xfrm>
            <a:off x="10788650" y="6413250"/>
            <a:ext cx="1111250" cy="225425"/>
            <a:chOff x="292100" y="6413250"/>
            <a:chExt cx="1111250" cy="225425"/>
          </a:xfrm>
        </p:grpSpPr>
        <p:sp>
          <p:nvSpPr>
            <p:cNvPr id="40" name="Freeform: Shape 39">
              <a:extLst>
                <a:ext uri="{FF2B5EF4-FFF2-40B4-BE49-F238E27FC236}">
                  <a16:creationId xmlns:a16="http://schemas.microsoft.com/office/drawing/2014/main" id="{80D741E1-A4E4-4260-8522-E17A9801835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052E6C1-ECC0-4750-B5DD-AC1C2D6307A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B5F4B4E8-593D-41DB-A324-BD5D05E2EAA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8E4379C8-CC2C-884A-8925-6D82D90FBD5B}"/>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8" name="Text Placeholder 4">
            <a:extLst>
              <a:ext uri="{FF2B5EF4-FFF2-40B4-BE49-F238E27FC236}">
                <a16:creationId xmlns:a16="http://schemas.microsoft.com/office/drawing/2014/main" id="{96D35E16-4EE8-4347-BD15-404B9E8BA8B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Tree>
    <p:extLst>
      <p:ext uri="{BB962C8B-B14F-4D97-AF65-F5344CB8AC3E}">
        <p14:creationId xmlns:p14="http://schemas.microsoft.com/office/powerpoint/2010/main" val="23359803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1 Divider (Penpic/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Person First Name, Last Name</a:t>
            </a:r>
          </a:p>
          <a:p>
            <a:pPr lvl="0"/>
            <a:r>
              <a:rPr lang="en-GB"/>
              <a:t>Title, Location </a:t>
            </a:r>
          </a:p>
        </p:txBody>
      </p:sp>
      <p:grpSp>
        <p:nvGrpSpPr>
          <p:cNvPr id="25" name="Group 24">
            <a:extLst>
              <a:ext uri="{FF2B5EF4-FFF2-40B4-BE49-F238E27FC236}">
                <a16:creationId xmlns:a16="http://schemas.microsoft.com/office/drawing/2014/main" id="{7489A89B-77DF-4CE6-8370-2B737D333B6E}"/>
              </a:ext>
            </a:extLst>
          </p:cNvPr>
          <p:cNvGrpSpPr/>
          <p:nvPr userDrawn="1"/>
        </p:nvGrpSpPr>
        <p:grpSpPr>
          <a:xfrm>
            <a:off x="10601983" y="286755"/>
            <a:ext cx="1297917" cy="302151"/>
            <a:chOff x="10601983" y="286755"/>
            <a:chExt cx="1297917" cy="302151"/>
          </a:xfrm>
          <a:solidFill>
            <a:schemeClr val="tx1"/>
          </a:solidFill>
        </p:grpSpPr>
        <p:sp>
          <p:nvSpPr>
            <p:cNvPr id="26" name="Freeform 5">
              <a:extLst>
                <a:ext uri="{FF2B5EF4-FFF2-40B4-BE49-F238E27FC236}">
                  <a16:creationId xmlns:a16="http://schemas.microsoft.com/office/drawing/2014/main" id="{425B6982-6199-4148-83E7-18AED2AF8EB8}"/>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C8D6F83E-4C60-4EE4-A124-EF41FC9C164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EB4C7FDC-746C-4B3D-9EED-EAF69DE512B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25A4EBB9-39B0-4C07-9035-3193AF5E92EB}"/>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F0FA2954-DC4C-4A7E-8F61-AFEC8435FB0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Freeform: Shape 16">
            <a:extLst>
              <a:ext uri="{FF2B5EF4-FFF2-40B4-BE49-F238E27FC236}">
                <a16:creationId xmlns:a16="http://schemas.microsoft.com/office/drawing/2014/main" id="{342EB699-7C45-480F-A85E-883B1A30766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Title 1">
            <a:extLst>
              <a:ext uri="{FF2B5EF4-FFF2-40B4-BE49-F238E27FC236}">
                <a16:creationId xmlns:a16="http://schemas.microsoft.com/office/drawing/2014/main" id="{F6BFF15A-9E08-F141-99DB-BDDD2FAFF58F}"/>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9" name="Text Placeholder 4">
            <a:extLst>
              <a:ext uri="{FF2B5EF4-FFF2-40B4-BE49-F238E27FC236}">
                <a16:creationId xmlns:a16="http://schemas.microsoft.com/office/drawing/2014/main" id="{8E6771ED-5239-BD48-9524-42390DCBBEAF}"/>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0" name="Group 19">
            <a:extLst>
              <a:ext uri="{FF2B5EF4-FFF2-40B4-BE49-F238E27FC236}">
                <a16:creationId xmlns:a16="http://schemas.microsoft.com/office/drawing/2014/main" id="{941A7AD5-2CC4-5948-AB2F-52A2A2D5FED6}"/>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4C1204CC-273E-064D-B34B-8BFE78B41A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7" name="Freeform: Shape 13">
              <a:extLst>
                <a:ext uri="{FF2B5EF4-FFF2-40B4-BE49-F238E27FC236}">
                  <a16:creationId xmlns:a16="http://schemas.microsoft.com/office/drawing/2014/main" id="{7EA04C04-AF1B-1844-AD7F-C9DD1364037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943228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1 Divider (Penpic/Teal)">
    <p:bg>
      <p:bgPr>
        <a:solidFill>
          <a:srgbClr val="003D4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Person First Name, Last Name</a:t>
            </a:r>
          </a:p>
          <a:p>
            <a:pPr lvl="0"/>
            <a:r>
              <a:rPr lang="en-GB"/>
              <a:t>Title, Location </a:t>
            </a:r>
          </a:p>
        </p:txBody>
      </p:sp>
      <p:grpSp>
        <p:nvGrpSpPr>
          <p:cNvPr id="18" name="Group 17">
            <a:extLst>
              <a:ext uri="{FF2B5EF4-FFF2-40B4-BE49-F238E27FC236}">
                <a16:creationId xmlns:a16="http://schemas.microsoft.com/office/drawing/2014/main" id="{1A6260A9-B467-47DF-97C5-FC88AD036EA9}"/>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8EBE39D4-F878-47FD-B7EA-D522B7DEAA69}"/>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68E00F20-AA77-4E5B-974E-FC1E9921927C}"/>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D7AA3596-62E1-455D-8BE7-D3F11FF9689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A55D6F37-7B0C-4AEF-ABF0-F6AF8AC56DB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9417C7CC-49C0-4526-91B4-1F638C8C794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58AB93FB-2CC4-4739-9DE5-D6101E938026}"/>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BC86AC34-408F-4FD7-A5A6-62449AD8CCE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9B5213-1C64-4DA6-9A29-F782EA0FFAE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8F7F9567-84EF-40D1-BA86-1ACDFAB00AA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3" name="Title 1">
            <a:extLst>
              <a:ext uri="{FF2B5EF4-FFF2-40B4-BE49-F238E27FC236}">
                <a16:creationId xmlns:a16="http://schemas.microsoft.com/office/drawing/2014/main" id="{0850926A-5BFF-2C41-942E-908948DC1A6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4" name="Text Placeholder 4">
            <a:extLst>
              <a:ext uri="{FF2B5EF4-FFF2-40B4-BE49-F238E27FC236}">
                <a16:creationId xmlns:a16="http://schemas.microsoft.com/office/drawing/2014/main" id="{E6FFAC7E-1BCD-FC40-8981-09989BBB4DC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Tree>
    <p:extLst>
      <p:ext uri="{BB962C8B-B14F-4D97-AF65-F5344CB8AC3E}">
        <p14:creationId xmlns:p14="http://schemas.microsoft.com/office/powerpoint/2010/main" val="339336783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1 Standard (No heading)">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7"/>
            <a:ext cx="11664950" cy="5795961"/>
          </a:xfrm>
        </p:spPr>
        <p:txBody>
          <a:bodyPr/>
          <a:lstStyle>
            <a:lvl1pPr>
              <a:defRPr b="0" i="0"/>
            </a:lvl1pPr>
            <a:lvl2pPr marL="360000" indent="-360000">
              <a:buFont typeface="Arial" panose="020B0604020202020204" pitchFamily="34" charset="0"/>
              <a:buChar char="•"/>
              <a:defRPr b="0" i="0"/>
            </a:lvl2pPr>
            <a:lvl3pPr marL="720000" indent="-360000">
              <a:buFont typeface="Arial" panose="020B0604020202020204" pitchFamily="34" charset="0"/>
              <a:buChar char="-"/>
              <a:defRPr b="0" i="0"/>
            </a:lvl3pPr>
            <a:lvl4pPr marL="1080000" indent="-360000">
              <a:buFont typeface="Wingdings" panose="05000000000000000000" pitchFamily="2" charset="2"/>
              <a:buChar cha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236375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2 Standard (No heading)">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8"/>
            <a:ext cx="11664950" cy="5795960"/>
          </a:xfrm>
        </p:spPr>
        <p:txBody>
          <a:bodyPr/>
          <a:lstStyle>
            <a:lvl1pPr>
              <a:defRPr b="0" i="0">
                <a:solidFill>
                  <a:schemeClr val="bg1"/>
                </a:solidFill>
              </a:defRPr>
            </a:lvl1pPr>
            <a:lvl2pPr marL="360000" indent="-360000">
              <a:buFont typeface="Arial" panose="020B0604020202020204" pitchFamily="34" charset="0"/>
              <a:buChar char="•"/>
              <a:defRPr b="0" i="0">
                <a:solidFill>
                  <a:schemeClr val="bg1"/>
                </a:solidFill>
              </a:defRPr>
            </a:lvl2pPr>
            <a:lvl3pPr marL="720000" indent="-360000">
              <a:buFont typeface="Arial" panose="020B0604020202020204" pitchFamily="34" charset="0"/>
              <a:buChar char="-"/>
              <a:defRPr b="0" i="0">
                <a:solidFill>
                  <a:schemeClr val="bg1"/>
                </a:solidFill>
              </a:defRPr>
            </a:lvl3pPr>
            <a:lvl4pPr marL="1080000" indent="-360000">
              <a:buFont typeface="Wingdings" panose="05000000000000000000" pitchFamily="2" charset="2"/>
              <a:buChar cha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718940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1 Standard (Heading only)">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32"/>
            <a:ext cx="11661776" cy="647692"/>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8591237-668C-8349-A5F6-D829ACF0B946}"/>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864FEEA-36EF-B349-BF8A-AAAEEA44FCCD}"/>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D6A3BAED-ADB8-B54F-ACD5-13120D31585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D8178532-1D26-3840-8B25-7AC4BEA2F1A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5851910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2 Standard (Heading onl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26"/>
            <a:ext cx="11636376" cy="6191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C61E96F-B3B4-9C4F-A9B8-CB5D68B07E5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BD9FDEC-B213-7843-87AC-6093AFEA8E33}"/>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48CB81B5-D396-474A-99C8-71ECE82E332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A1E07B2A-A72C-F146-8589-E2199F8EF15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818060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1 Standard (1x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lvl1pPr>
            <a:lvl2pPr marL="355600" indent="-355600">
              <a:defRPr lang="en-US" sz="25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a:defRPr lang="en-US" sz="2000" b="0" i="0" kern="1200" dirty="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a:defRPr lang="en-US" sz="1800" b="0" i="0" kern="1200" dirty="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9669201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1 Standard (1x1)">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solidFill>
                  <a:schemeClr val="bg1"/>
                </a:solidFill>
              </a:defRPr>
            </a:lvl1pPr>
            <a:lvl2pPr marL="360000" indent="-360000">
              <a:buFont typeface="Arial" panose="020B0604020202020204" pitchFamily="34" charset="0"/>
              <a:buChar char="•"/>
              <a:defRPr b="0" i="0">
                <a:solidFill>
                  <a:schemeClr val="bg1"/>
                </a:solidFill>
              </a:defRPr>
            </a:lvl2pPr>
            <a:lvl3pPr marL="720000" indent="-360000">
              <a:buFont typeface="Arial" panose="020B0604020202020204" pitchFamily="34" charset="0"/>
              <a:buChar char="-"/>
              <a:defRPr b="0" i="0">
                <a:solidFill>
                  <a:schemeClr val="bg1"/>
                </a:solidFill>
              </a:defRPr>
            </a:lvl3pPr>
            <a:lvl4pPr marL="1080000" indent="-360000">
              <a:buFont typeface="Wingdings" panose="05000000000000000000" pitchFamily="2" charset="2"/>
              <a:buChar cha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9920957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1 Standard (2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0" indent="0">
              <a:buFont typeface="System Font"/>
              <a:buNone/>
              <a:tabLst/>
              <a:defRPr sz="21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720000" indent="-360000" algn="l" defTabSz="914400" rtl="0" eaLnBrk="1" latinLnBrk="0" hangingPunct="1">
              <a:lnSpc>
                <a:spcPct val="90000"/>
              </a:lnSpc>
              <a:spcBef>
                <a:spcPts val="500"/>
              </a:spcBef>
              <a:buFont typeface="Arial" panose="020B0604020202020204" pitchFamily="34" charset="0"/>
              <a:buChar char="-"/>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0" indent="0">
              <a:buFont typeface="System Font"/>
              <a:buNone/>
              <a:tabLst/>
              <a:defRPr sz="2100" b="0" i="0">
                <a:latin typeface="Arial" panose="020B06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1600" b="0" i="0"/>
            </a:lvl2pPr>
            <a:lvl3pPr marL="720000" indent="-360000" algn="l" defTabSz="914400" rtl="0" eaLnBrk="1" latinLnBrk="0" hangingPunct="1">
              <a:lnSpc>
                <a:spcPct val="90000"/>
              </a:lnSpc>
              <a:spcBef>
                <a:spcPts val="500"/>
              </a:spcBef>
              <a:buFont typeface="Arial" panose="020B0604020202020204" pitchFamily="34" charset="0"/>
              <a:buChar char="-"/>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2730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160223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2 Cover (White/Gre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345967-D46E-4D94-8EA1-F47EFBEE52F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424FE39-8DF4-4F37-B53E-88A8F31616BB}"/>
              </a:ext>
            </a:extLst>
          </p:cNvPr>
          <p:cNvGrpSpPr/>
          <p:nvPr userDrawn="1"/>
        </p:nvGrpSpPr>
        <p:grpSpPr>
          <a:xfrm>
            <a:off x="10601983" y="286755"/>
            <a:ext cx="1297917" cy="302151"/>
            <a:chOff x="10601983" y="286755"/>
            <a:chExt cx="1297917" cy="302151"/>
          </a:xfrm>
        </p:grpSpPr>
        <p:sp>
          <p:nvSpPr>
            <p:cNvPr id="18" name="Freeform 5">
              <a:extLst>
                <a:ext uri="{FF2B5EF4-FFF2-40B4-BE49-F238E27FC236}">
                  <a16:creationId xmlns:a16="http://schemas.microsoft.com/office/drawing/2014/main" id="{0F12F9CD-2A5C-4DDC-9A3D-33E54B2DFC20}"/>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8098262-DED1-4A1A-9299-3CA9F199D60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0D2CF5B-362F-4AB9-B992-FEA205D32986}"/>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0A9D2882-FC9C-4ECA-AE40-CABDD8AAC2A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10AF01A6-48B6-485D-A8F8-0ABF8941E89A}"/>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Placeholder 4">
            <a:extLst>
              <a:ext uri="{FF2B5EF4-FFF2-40B4-BE49-F238E27FC236}">
                <a16:creationId xmlns:a16="http://schemas.microsoft.com/office/drawing/2014/main" id="{8B677EEB-B48C-454B-A55A-92086D31C5D6}"/>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27" name="Text Placeholder 4">
            <a:extLst>
              <a:ext uri="{FF2B5EF4-FFF2-40B4-BE49-F238E27FC236}">
                <a16:creationId xmlns:a16="http://schemas.microsoft.com/office/drawing/2014/main" id="{2807A7FF-0349-6842-8A4B-DA0E748D91B0}"/>
              </a:ext>
            </a:extLst>
          </p:cNvPr>
          <p:cNvSpPr>
            <a:spLocks noGrp="1"/>
          </p:cNvSpPr>
          <p:nvPr>
            <p:ph type="body" sz="quarter" idx="11" hasCustomPrompt="1"/>
          </p:nvPr>
        </p:nvSpPr>
        <p:spPr>
          <a:xfrm>
            <a:off x="3287712" y="3931066"/>
            <a:ext cx="5616575" cy="443198"/>
          </a:xfrm>
        </p:spPr>
        <p:txBody>
          <a:bodyPr wrap="square" anchor="ctr" anchorCtr="0">
            <a:normAutofit/>
          </a:bodyPr>
          <a:lstStyle>
            <a:lvl1pPr algn="ctr">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28" name="Text Placeholder 4">
            <a:extLst>
              <a:ext uri="{FF2B5EF4-FFF2-40B4-BE49-F238E27FC236}">
                <a16:creationId xmlns:a16="http://schemas.microsoft.com/office/drawing/2014/main" id="{F7637D2F-057D-E048-91F4-F5B7516BC7B1}"/>
              </a:ext>
            </a:extLst>
          </p:cNvPr>
          <p:cNvSpPr>
            <a:spLocks noGrp="1"/>
          </p:cNvSpPr>
          <p:nvPr>
            <p:ph type="body" sz="quarter" idx="12" hasCustomPrompt="1"/>
          </p:nvPr>
        </p:nvSpPr>
        <p:spPr>
          <a:xfrm>
            <a:off x="3287712" y="4519535"/>
            <a:ext cx="5616575" cy="443198"/>
          </a:xfrm>
        </p:spPr>
        <p:txBody>
          <a:bodyPr wrap="square" anchor="ctr" anchorCtr="0">
            <a:normAutofit/>
          </a:bodyPr>
          <a:lstStyle>
            <a:lvl1pPr algn="ctr">
              <a:lnSpc>
                <a:spcPct val="90000"/>
              </a:lnSpc>
              <a:spcBef>
                <a:spcPts val="0"/>
              </a:spcBef>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29" name="Graphic 24">
            <a:extLst>
              <a:ext uri="{FF2B5EF4-FFF2-40B4-BE49-F238E27FC236}">
                <a16:creationId xmlns:a16="http://schemas.microsoft.com/office/drawing/2014/main" id="{D751A5BA-CAF6-ED42-901D-9A2CF28FC67B}"/>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27229B09-BE84-8540-B5A1-B84D91F58D93}"/>
              </a:ext>
            </a:extLst>
          </p:cNvPr>
          <p:cNvGrpSpPr/>
          <p:nvPr userDrawn="1"/>
        </p:nvGrpSpPr>
        <p:grpSpPr>
          <a:xfrm>
            <a:off x="10814051" y="6438651"/>
            <a:ext cx="1111250" cy="225425"/>
            <a:chOff x="292100" y="6413250"/>
            <a:chExt cx="1111250" cy="225425"/>
          </a:xfrm>
        </p:grpSpPr>
        <p:sp>
          <p:nvSpPr>
            <p:cNvPr id="31" name="Freeform: Shape 12">
              <a:extLst>
                <a:ext uri="{FF2B5EF4-FFF2-40B4-BE49-F238E27FC236}">
                  <a16:creationId xmlns:a16="http://schemas.microsoft.com/office/drawing/2014/main" id="{E4101F14-F1CB-E946-8CAA-3CE1B1F56EC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id="{D61DCD87-E2D1-7A42-8C03-6594EE16EB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0429402"/>
      </p:ext>
    </p:extLst>
  </p:cSld>
  <p:clrMapOvr>
    <a:masterClrMapping/>
  </p:clrMapOvr>
  <p:extLst>
    <p:ext uri="{DCECCB84-F9BA-43D5-87BE-67443E8EF086}">
      <p15:sldGuideLst xmlns:p15="http://schemas.microsoft.com/office/powerpoint/2012/main">
        <p15:guide id="16" pos="2207" userDrawn="1">
          <p15:clr>
            <a:srgbClr val="A4A3A4"/>
          </p15:clr>
        </p15:guide>
        <p15:guide id="17" pos="5473"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2 Standard (2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0" indent="0">
              <a:buFont typeface="System Font"/>
              <a:buNone/>
              <a:tabLst/>
              <a:defRPr sz="2100" b="0" i="0">
                <a:solidFill>
                  <a:schemeClr val="bg1"/>
                </a:solidFill>
                <a:latin typeface="Arial" panose="020B0604020202020204" pitchFamily="34" charset="0"/>
                <a:cs typeface="Arial" panose="020B0604020202020204" pitchFamily="34" charset="0"/>
              </a:defRPr>
            </a:lvl1pPr>
            <a:lvl2pPr marL="355600" indent="-355600">
              <a:defRPr lang="en-US" sz="1600" b="0" i="0" kern="1200" dirty="0" smtClean="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a:defRPr lang="en-US" sz="1600" b="0" i="0" kern="1200" dirty="0" smtClean="0">
                <a:solidFill>
                  <a:schemeClr val="bg1"/>
                </a:solidFill>
                <a:latin typeface="Arial" panose="020B0604020202020204" pitchFamily="34" charset="0"/>
                <a:ea typeface="AECOM Sans" panose="020B0504020202020204" pitchFamily="34" charset="0"/>
                <a:cs typeface="Arial" panose="020B0604020202020204" pitchFamily="34" charset="0"/>
              </a:defRPr>
            </a:lvl3pPr>
            <a:lvl4pPr>
              <a:defRPr lang="en-AU" sz="1600" b="0" i="0" kern="1200" dirty="0">
                <a:solidFill>
                  <a:schemeClr val="bg1"/>
                </a:solidFill>
                <a:latin typeface="Arial" panose="020B0604020202020204" pitchFamily="34" charset="0"/>
                <a:ea typeface="AECOM Sans" panose="020B0504020202020204" pitchFamily="34" charset="0"/>
                <a:cs typeface="Arial" panose="020B0604020202020204" pitchFamily="34" charset="0"/>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0" indent="0">
              <a:buFont typeface="System Font"/>
              <a:buNone/>
              <a:tabLst/>
              <a:defRPr sz="2100" b="0" i="0">
                <a:solidFill>
                  <a:schemeClr val="bg1"/>
                </a:solidFill>
                <a:latin typeface="Arial" panose="020B06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720000" indent="-360000" algn="l" defTabSz="914400" rtl="0" eaLnBrk="1" latinLnBrk="0" hangingPunct="1">
              <a:lnSpc>
                <a:spcPct val="90000"/>
              </a:lnSpc>
              <a:spcBef>
                <a:spcPts val="500"/>
              </a:spcBef>
              <a:buFont typeface="Arial" panose="020B0604020202020204" pitchFamily="34" charset="0"/>
              <a:buChar char="-"/>
              <a:defRPr sz="1600" b="0" i="0">
                <a:solidFill>
                  <a:schemeClr val="bg1"/>
                </a:solidFill>
              </a:defRPr>
            </a:lvl3pPr>
            <a:lvl4pPr marL="1080000" indent="-360000" algn="l" defTabSz="914400" rtl="0" eaLnBrk="1" latinLnBrk="0" hangingPunct="1">
              <a:lnSpc>
                <a:spcPct val="90000"/>
              </a:lnSpc>
              <a:spcBef>
                <a:spcPts val="500"/>
              </a:spcBef>
              <a:buFont typeface="Wingdings" panose="05000000000000000000" pitchFamily="2" charset="2"/>
              <a:buChar cha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63361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1 Standard (3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54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54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195824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2 Standard (3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54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54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2800"/>
            <a:ext cx="11661776" cy="646224"/>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406310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1 Standard (4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sz="1600"/>
            </a:lvl4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46219"/>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65D86C1-2704-894B-AA8E-1E150FEC2175}"/>
              </a:ext>
            </a:extLst>
          </p:cNvPr>
          <p:cNvGrpSpPr/>
          <p:nvPr userDrawn="1"/>
        </p:nvGrpSpPr>
        <p:grpSpPr>
          <a:xfrm>
            <a:off x="10814051" y="6438651"/>
            <a:ext cx="1111250" cy="225425"/>
            <a:chOff x="292100" y="6413250"/>
            <a:chExt cx="1111250" cy="225425"/>
          </a:xfrm>
        </p:grpSpPr>
        <p:sp>
          <p:nvSpPr>
            <p:cNvPr id="14" name="Freeform: Shape 12">
              <a:extLst>
                <a:ext uri="{FF2B5EF4-FFF2-40B4-BE49-F238E27FC236}">
                  <a16:creationId xmlns:a16="http://schemas.microsoft.com/office/drawing/2014/main" id="{D91ABF25-FCBD-434D-B321-233953B7F21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9DE3594E-8081-C642-9399-3FAA8825FF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27419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2 Standard (4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17993AC-1E24-6948-AD3A-84DAD9917C68}"/>
              </a:ext>
            </a:extLst>
          </p:cNvPr>
          <p:cNvGrpSpPr/>
          <p:nvPr userDrawn="1"/>
        </p:nvGrpSpPr>
        <p:grpSpPr>
          <a:xfrm>
            <a:off x="10814051" y="6438651"/>
            <a:ext cx="1111250" cy="225425"/>
            <a:chOff x="292100" y="6413250"/>
            <a:chExt cx="1111250" cy="225425"/>
          </a:xfrm>
        </p:grpSpPr>
        <p:sp>
          <p:nvSpPr>
            <p:cNvPr id="17" name="Freeform: Shape 12">
              <a:extLst>
                <a:ext uri="{FF2B5EF4-FFF2-40B4-BE49-F238E27FC236}">
                  <a16:creationId xmlns:a16="http://schemas.microsoft.com/office/drawing/2014/main" id="{4856B433-2D4F-2D4B-84BB-3DE173983907}"/>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BFDF25C7-5CD0-FF4A-98E3-F5BBE84CE73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670633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1 Standard (5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540000" indent="0" algn="l" defTabSz="914400" rtl="0" eaLnBrk="1" latinLnBrk="0" hangingPunct="1">
              <a:lnSpc>
                <a:spcPct val="90000"/>
              </a:lnSpc>
              <a:spcBef>
                <a:spcPts val="500"/>
              </a:spcBef>
              <a:buFont typeface="Wingdings" panose="05000000000000000000" pitchFamily="2" charset="2"/>
              <a:buNone/>
              <a:tabLst/>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46223"/>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9E88783-0660-244D-8F64-5C824FE59344}"/>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B37709C-F95C-2C49-8331-373A6544F73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5A6F4EA5-0597-264E-A886-EC151A7FCAC4}"/>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7672668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2 Standard (5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34189"/>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7850182-DB38-F24F-A87B-1F38DCDB707B}"/>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41A93F7-9BB4-8044-8798-68764B4304B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44A97A57-A51F-8045-B87B-E5E6717FCBA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865244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1 Standard (2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1325"/>
            <a:ext cx="11639549" cy="647701"/>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279AF27-AE3B-0C4C-B3D0-60E5F4281CB9}"/>
              </a:ext>
            </a:extLst>
          </p:cNvPr>
          <p:cNvGrpSpPr/>
          <p:nvPr userDrawn="1"/>
        </p:nvGrpSpPr>
        <p:grpSpPr>
          <a:xfrm>
            <a:off x="10814051" y="6438651"/>
            <a:ext cx="1111250" cy="225425"/>
            <a:chOff x="292100" y="6413250"/>
            <a:chExt cx="1111250" cy="225425"/>
          </a:xfrm>
        </p:grpSpPr>
        <p:sp>
          <p:nvSpPr>
            <p:cNvPr id="12" name="Freeform: Shape 12">
              <a:extLst>
                <a:ext uri="{FF2B5EF4-FFF2-40B4-BE49-F238E27FC236}">
                  <a16:creationId xmlns:a16="http://schemas.microsoft.com/office/drawing/2014/main" id="{1ADFF679-46A5-D94E-B553-22ACAE526FA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CD1DC415-2060-9648-B922-58FD561481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3552189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2 Standard (2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2799"/>
            <a:ext cx="11639549" cy="6462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449E63E-3D89-2F48-ABFE-94D22D8959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4DEAA572-0A33-6A4F-8E6F-ACBFE8D6AFF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8D40270E-04E2-3946-BF93-FD6C34F2E9D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22569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1 Standard (3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E882C7-3D9C-F04E-95E3-93DBB355535E}"/>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2693C771-CF10-1F4B-947A-4D491C78345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33375BB-4CD5-7840-AA7D-6B72CBBD8B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872529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3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956490"/>
            <a:ext cx="7693026" cy="1462088"/>
          </a:xfrm>
        </p:spPr>
        <p:txBody>
          <a:bodyPr anchor="b" anchorCtr="0">
            <a:normAutofit/>
          </a:bodyPr>
          <a:lstStyle>
            <a:lvl1pPr>
              <a:spcBef>
                <a:spcPts val="0"/>
              </a:spcBef>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872238"/>
          </a:xfrm>
        </p:spPr>
        <p:txBody>
          <a:bodyPr anchor="t" anchorCtr="0">
            <a:normAutofit/>
          </a:bodyPr>
          <a:lstStyle>
            <a:lvl1pPr>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90000"/>
              </a:lnSpc>
              <a:spcBef>
                <a:spcPts val="0"/>
              </a:spcBef>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6" name="Graphic 24">
            <a:extLst>
              <a:ext uri="{FF2B5EF4-FFF2-40B4-BE49-F238E27FC236}">
                <a16:creationId xmlns:a16="http://schemas.microsoft.com/office/drawing/2014/main" id="{351B1A6D-038A-4C4F-BC20-8F905A71CF6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27263AEB-724E-49D8-809C-FCA9BB2739F7}"/>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20AF97F-C172-421B-BCE5-E60482EDAA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CBACE23-5F86-4C06-9A84-AACD3E8E19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4F1861C-1110-4CF9-8A43-EC19DD8C4680}"/>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3E9BE49A-96D0-476C-85AD-1CBCB4BD8B00}"/>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0D943A57-92B6-4A41-A2F2-D860A9817A45}"/>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F862E48B-54F6-4F57-ABE5-4C4D9A963C5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F0E983CE-B798-8447-8B1E-2C617C406A53}"/>
              </a:ext>
            </a:extLst>
          </p:cNvPr>
          <p:cNvGrpSpPr/>
          <p:nvPr userDrawn="1"/>
        </p:nvGrpSpPr>
        <p:grpSpPr>
          <a:xfrm>
            <a:off x="10814051" y="6438651"/>
            <a:ext cx="1111250" cy="225425"/>
            <a:chOff x="292100" y="6413250"/>
            <a:chExt cx="1111250" cy="225425"/>
          </a:xfrm>
        </p:grpSpPr>
        <p:sp>
          <p:nvSpPr>
            <p:cNvPr id="23" name="Freeform: Shape 12">
              <a:extLst>
                <a:ext uri="{FF2B5EF4-FFF2-40B4-BE49-F238E27FC236}">
                  <a16:creationId xmlns:a16="http://schemas.microsoft.com/office/drawing/2014/main" id="{0CD0534B-8A03-6743-B44E-6815A095E8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4" name="Freeform: Shape 13">
              <a:extLst>
                <a:ext uri="{FF2B5EF4-FFF2-40B4-BE49-F238E27FC236}">
                  <a16:creationId xmlns:a16="http://schemas.microsoft.com/office/drawing/2014/main" id="{B25ADDF4-378C-9642-9C95-A5771597535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54511473"/>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2 Standard (3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2683127-9840-3E41-8457-8990CA313A3E}"/>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BF8CFB3C-BF19-EB4F-9A4D-488F91CFDEB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2" name="Freeform: Shape 13">
              <a:extLst>
                <a:ext uri="{FF2B5EF4-FFF2-40B4-BE49-F238E27FC236}">
                  <a16:creationId xmlns:a16="http://schemas.microsoft.com/office/drawing/2014/main" id="{88DE0A24-5CDD-364A-BBA3-7415F58B2B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5045107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1 Standard (4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1326"/>
            <a:ext cx="11664951"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lvl1pPr>
            <a:lvl2pPr marL="285750" indent="-285750">
              <a:tabLst/>
              <a:defRPr lang="en-US" sz="1600" b="0" i="0" kern="1200" dirty="0" smtClean="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555750" indent="-285750">
              <a:tabLst/>
              <a:defRPr lang="en-US" sz="1600" b="0" i="0" kern="1200" dirty="0" smtClean="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825750" indent="-285750">
              <a:tabLst/>
              <a:defRPr lang="en-AU" sz="1600" b="0" i="0" kern="1200" dirty="0" smtClean="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360000" indent="0" algn="l" defTabSz="914400" rtl="0" eaLnBrk="1" latinLnBrk="0" hangingPunct="1">
              <a:lnSpc>
                <a:spcPct val="90000"/>
              </a:lnSpc>
              <a:spcBef>
                <a:spcPts val="500"/>
              </a:spcBef>
              <a:buFont typeface="Wingdings" panose="05000000000000000000" pitchFamily="2" charset="2"/>
              <a:buNone/>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540000" indent="0" algn="l" defTabSz="914400" rtl="0" eaLnBrk="1" latinLnBrk="0" hangingPunct="1">
              <a:lnSpc>
                <a:spcPct val="90000"/>
              </a:lnSpc>
              <a:spcBef>
                <a:spcPts val="500"/>
              </a:spcBef>
              <a:buFont typeface="Wingdings" panose="05000000000000000000" pitchFamily="2" charset="2"/>
              <a:buNone/>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3821703-0169-3F45-9D38-500907FC0667}"/>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494C5A6-A6DF-ED43-9F00-A9BD5167C5D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A6BC512D-72B5-DE42-8BE1-5394D3B946C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7362566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2 Standard (4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solidFill>
                  <a:schemeClr val="bg1"/>
                </a:solidFill>
              </a:defRPr>
            </a:lvl1pPr>
            <a:lvl2pPr marL="270000" indent="-270000">
              <a:buFont typeface="Arial" panose="020B0604020202020204" pitchFamily="34" charset="0"/>
              <a:buChar char="•"/>
              <a:tabLst/>
              <a:defRPr sz="1600" b="0" i="0">
                <a:solidFill>
                  <a:schemeClr val="bg1"/>
                </a:solidFill>
              </a:defRPr>
            </a:lvl2pPr>
            <a:lvl3pPr marL="540000" indent="-270000">
              <a:buFont typeface="Arial" panose="020B0604020202020204" pitchFamily="34" charset="0"/>
              <a:buChar char="-"/>
              <a:tabLst/>
              <a:defRPr sz="1600" b="0" i="0">
                <a:solidFill>
                  <a:schemeClr val="bg1"/>
                </a:solidFill>
              </a:defRPr>
            </a:lvl3pPr>
            <a:lvl4pPr marL="810000" indent="-270000">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2800"/>
            <a:ext cx="11664951"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solidFill>
                  <a:schemeClr val="bg1"/>
                </a:solidFill>
              </a:defRPr>
            </a:lvl1pPr>
            <a:lvl2pPr marL="555750" indent="-285750">
              <a:tabLst/>
              <a:defRPr lang="en-US" sz="1600" b="0" i="0" kern="1200" dirty="0" smtClean="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285750" indent="-285750">
              <a:tabLst/>
              <a:defRPr lang="en-US" sz="1600" b="0" i="0" kern="1200" dirty="0" smtClean="0">
                <a:solidFill>
                  <a:schemeClr val="bg1"/>
                </a:solidFill>
                <a:latin typeface="Arial" panose="020B0604020202020204" pitchFamily="34" charset="0"/>
                <a:ea typeface="AECOM Sans" panose="020B0504020202020204" pitchFamily="34" charset="0"/>
                <a:cs typeface="Arial" panose="020B0604020202020204" pitchFamily="34" charset="0"/>
              </a:defRPr>
            </a:lvl3pPr>
            <a:lvl4pPr marL="825750" indent="-285750">
              <a:tabLst/>
              <a:defRPr lang="en-AU" sz="1600" b="0" i="0" kern="1200" dirty="0">
                <a:solidFill>
                  <a:schemeClr val="bg1"/>
                </a:solidFill>
                <a:latin typeface="Arial" panose="020B0604020202020204" pitchFamily="34" charset="0"/>
                <a:ea typeface="AECOM Sans" panose="020B0504020202020204" pitchFamily="34" charset="0"/>
                <a:cs typeface="Arial" panose="020B0604020202020204" pitchFamily="34" charset="0"/>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D018944-6AE2-214E-B104-74653E9CBE32}"/>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4AF11A06-A8FE-0A44-87F0-A4F70017142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06096875-5541-3048-A341-828DB54BC41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0933709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2 Standard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F1BD83B-24F1-4032-B2BA-E3528E92C029}"/>
              </a:ext>
            </a:extLst>
          </p:cNvPr>
          <p:cNvSpPr>
            <a:spLocks noGrp="1"/>
          </p:cNvSpPr>
          <p:nvPr>
            <p:ph type="pic" sz="quarter" idx="10"/>
          </p:nvPr>
        </p:nvSpPr>
        <p:spPr>
          <a:xfrm>
            <a:off x="0" y="0"/>
            <a:ext cx="12192000" cy="6858000"/>
          </a:xfrm>
        </p:spPr>
        <p:txBody>
          <a:bodyPr/>
          <a:lstStyle>
            <a:lvl1pPr>
              <a:defRPr b="0" i="0"/>
            </a:lvl1pPr>
          </a:lstStyle>
          <a:p>
            <a:r>
              <a:rPr lang="en-US"/>
              <a:t>Click icon to add picture</a:t>
            </a:r>
            <a:endParaRPr lang="en-AU"/>
          </a:p>
        </p:txBody>
      </p:sp>
      <p:sp>
        <p:nvSpPr>
          <p:cNvPr id="4" name="Title 1">
            <a:extLst>
              <a:ext uri="{FF2B5EF4-FFF2-40B4-BE49-F238E27FC236}">
                <a16:creationId xmlns:a16="http://schemas.microsoft.com/office/drawing/2014/main" id="{0C091A64-E8A9-4A51-BC6A-7F464ABB7EC1}"/>
              </a:ext>
            </a:extLst>
          </p:cNvPr>
          <p:cNvSpPr>
            <a:spLocks noGrp="1"/>
          </p:cNvSpPr>
          <p:nvPr>
            <p:ph type="title"/>
          </p:nvPr>
        </p:nvSpPr>
        <p:spPr>
          <a:xfrm>
            <a:off x="263525" y="442800"/>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Tree>
    <p:extLst>
      <p:ext uri="{BB962C8B-B14F-4D97-AF65-F5344CB8AC3E}">
        <p14:creationId xmlns:p14="http://schemas.microsoft.com/office/powerpoint/2010/main" val="74657496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2 Standard (Half frame)">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5" y="1449388"/>
            <a:ext cx="5653089" cy="4787900"/>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5" y="441332"/>
            <a:ext cx="11636375" cy="64769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8" name="Straight Connector 7">
            <a:extLst>
              <a:ext uri="{FF2B5EF4-FFF2-40B4-BE49-F238E27FC236}">
                <a16:creationId xmlns:a16="http://schemas.microsoft.com/office/drawing/2014/main" id="{CB050097-A050-AC43-B8AC-8F154A37D01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07D4AFD-9B6F-804C-A4B4-194DE7CF5BEC}"/>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EC544850-50DF-A54D-9D5E-655AB338E0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2" name="Freeform: Shape 13">
              <a:extLst>
                <a:ext uri="{FF2B5EF4-FFF2-40B4-BE49-F238E27FC236}">
                  <a16:creationId xmlns:a16="http://schemas.microsoft.com/office/drawing/2014/main" id="{6189A98C-6029-5247-B1F9-C029C61DF1E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6794424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1 Standard (Text+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54750" y="-6438"/>
            <a:ext cx="593724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899"/>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32"/>
            <a:ext cx="5653087" cy="64768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8" name="Straight Connector 7">
            <a:extLst>
              <a:ext uri="{FF2B5EF4-FFF2-40B4-BE49-F238E27FC236}">
                <a16:creationId xmlns:a16="http://schemas.microsoft.com/office/drawing/2014/main" id="{4F51FCD9-7813-7340-AF1B-F0FF7299C282}"/>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65608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2 Standard (Text+Imag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75388" y="-6438"/>
            <a:ext cx="5916611"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900"/>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27"/>
            <a:ext cx="5653087"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6" name="Straight Connector 5">
            <a:extLst>
              <a:ext uri="{FF2B5EF4-FFF2-40B4-BE49-F238E27FC236}">
                <a16:creationId xmlns:a16="http://schemas.microsoft.com/office/drawing/2014/main" id="{F339C655-0834-AB47-8F00-F1CFD13675F1}"/>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87880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3 Standard (Text+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441325"/>
            <a:ext cx="5648325" cy="5795963"/>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grpSp>
        <p:nvGrpSpPr>
          <p:cNvPr id="7" name="Group 6">
            <a:extLst>
              <a:ext uri="{FF2B5EF4-FFF2-40B4-BE49-F238E27FC236}">
                <a16:creationId xmlns:a16="http://schemas.microsoft.com/office/drawing/2014/main" id="{B2EE6BB3-D11A-3A4E-B10C-00B571B0A659}"/>
              </a:ext>
            </a:extLst>
          </p:cNvPr>
          <p:cNvGrpSpPr/>
          <p:nvPr userDrawn="1"/>
        </p:nvGrpSpPr>
        <p:grpSpPr>
          <a:xfrm>
            <a:off x="10814051" y="6438651"/>
            <a:ext cx="1111250" cy="225425"/>
            <a:chOff x="292100" y="6413250"/>
            <a:chExt cx="1111250" cy="225425"/>
          </a:xfrm>
        </p:grpSpPr>
        <p:sp>
          <p:nvSpPr>
            <p:cNvPr id="8" name="Freeform: Shape 12">
              <a:extLst>
                <a:ext uri="{FF2B5EF4-FFF2-40B4-BE49-F238E27FC236}">
                  <a16:creationId xmlns:a16="http://schemas.microsoft.com/office/drawing/2014/main" id="{C0D1F797-B420-E445-B6BC-75AD58351AC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9" name="Freeform: Shape 13">
              <a:extLst>
                <a:ext uri="{FF2B5EF4-FFF2-40B4-BE49-F238E27FC236}">
                  <a16:creationId xmlns:a16="http://schemas.microsoft.com/office/drawing/2014/main" id="{87054E83-B294-224C-83D4-62B9F48FBCD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5347248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4 Standard (Text+Image)">
    <p:bg>
      <p:bgPr>
        <a:solidFill>
          <a:schemeClr val="tx2"/>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620713"/>
            <a:ext cx="5673726" cy="5616575"/>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grpSp>
        <p:nvGrpSpPr>
          <p:cNvPr id="12" name="Group 11">
            <a:extLst>
              <a:ext uri="{FF2B5EF4-FFF2-40B4-BE49-F238E27FC236}">
                <a16:creationId xmlns:a16="http://schemas.microsoft.com/office/drawing/2014/main" id="{C9FFE8A9-7597-4F6D-8E90-162837D089FD}"/>
              </a:ext>
            </a:extLst>
          </p:cNvPr>
          <p:cNvGrpSpPr/>
          <p:nvPr userDrawn="1"/>
        </p:nvGrpSpPr>
        <p:grpSpPr>
          <a:xfrm>
            <a:off x="10788650" y="6413250"/>
            <a:ext cx="1111250" cy="225425"/>
            <a:chOff x="292100" y="6413250"/>
            <a:chExt cx="1111250" cy="225425"/>
          </a:xfrm>
        </p:grpSpPr>
        <p:sp>
          <p:nvSpPr>
            <p:cNvPr id="13" name="Freeform: Shape 12">
              <a:extLst>
                <a:ext uri="{FF2B5EF4-FFF2-40B4-BE49-F238E27FC236}">
                  <a16:creationId xmlns:a16="http://schemas.microsoft.com/office/drawing/2014/main" id="{10284E6B-2D57-4841-AA19-795844E87F7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3"/>
            </a:solidFill>
            <a:ln w="9525" cap="flat">
              <a:noFill/>
              <a:prstDash val="solid"/>
              <a:miter/>
            </a:ln>
          </p:spPr>
          <p:txBody>
            <a:bodyPr rtlCol="0" anchor="ctr"/>
            <a:lstStyle/>
            <a:p>
              <a:endParaRPr lang="en-US">
                <a:solidFill>
                  <a:schemeClr val="bg1"/>
                </a:solidFill>
              </a:endParaRPr>
            </a:p>
          </p:txBody>
        </p:sp>
        <p:sp>
          <p:nvSpPr>
            <p:cNvPr id="14" name="Freeform: Shape 13">
              <a:extLst>
                <a:ext uri="{FF2B5EF4-FFF2-40B4-BE49-F238E27FC236}">
                  <a16:creationId xmlns:a16="http://schemas.microsoft.com/office/drawing/2014/main" id="{C0130474-06CB-4DB0-B42A-F7F7A65B59F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14939804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1 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Large text call out</a:t>
            </a:r>
          </a:p>
        </p:txBody>
      </p:sp>
      <p:cxnSp>
        <p:nvCxnSpPr>
          <p:cNvPr id="5" name="Straight Connector 4">
            <a:extLst>
              <a:ext uri="{FF2B5EF4-FFF2-40B4-BE49-F238E27FC236}">
                <a16:creationId xmlns:a16="http://schemas.microsoft.com/office/drawing/2014/main" id="{CB19BDBE-AF4A-5940-B6E0-7FC401472CC8}"/>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0F6376-2CF0-6648-B02D-E5CB3AC0281F}"/>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41EB637-536C-4E4E-8282-87E3FF4A536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7E71FBE2-FD33-7B4E-BF85-35992BC4503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553810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1 Divider (White/Green)">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1"/>
            </a:solidFill>
            <a:prstDash val="solid"/>
            <a:miter/>
          </a:ln>
        </p:spPr>
        <p:txBody>
          <a:bodyPr rtlCol="0" anchor="ctr"/>
          <a:lstStyle/>
          <a:p>
            <a:r>
              <a:rPr lang="en-US"/>
              <a:t> </a:t>
            </a:r>
          </a:p>
        </p:txBody>
      </p:sp>
      <p:grpSp>
        <p:nvGrpSpPr>
          <p:cNvPr id="14" name="Group 13">
            <a:extLst>
              <a:ext uri="{FF2B5EF4-FFF2-40B4-BE49-F238E27FC236}">
                <a16:creationId xmlns:a16="http://schemas.microsoft.com/office/drawing/2014/main" id="{267B143B-2882-4441-A146-81085A8C5500}"/>
              </a:ext>
            </a:extLst>
          </p:cNvPr>
          <p:cNvGrpSpPr/>
          <p:nvPr userDrawn="1"/>
        </p:nvGrpSpPr>
        <p:grpSpPr>
          <a:xfrm>
            <a:off x="10601983" y="286755"/>
            <a:ext cx="1297917" cy="302151"/>
            <a:chOff x="10601983" y="286755"/>
            <a:chExt cx="1297917" cy="302151"/>
          </a:xfrm>
        </p:grpSpPr>
        <p:sp>
          <p:nvSpPr>
            <p:cNvPr id="15" name="Freeform 5">
              <a:extLst>
                <a:ext uri="{FF2B5EF4-FFF2-40B4-BE49-F238E27FC236}">
                  <a16:creationId xmlns:a16="http://schemas.microsoft.com/office/drawing/2014/main" id="{30D7E4FC-1FF1-4894-A2C0-159A3C4A6E4B}"/>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DA4EC6E6-9B46-4A2B-AEA4-09DF92D0D76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CA01806E-2F77-47BD-871B-C1B6A295C0BB}"/>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6A8F04A9-1FCF-4211-B60A-943233629577}"/>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DB80C9BD-96C0-4809-87C4-851D170F524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Freeform: Shape 22">
            <a:extLst>
              <a:ext uri="{FF2B5EF4-FFF2-40B4-BE49-F238E27FC236}">
                <a16:creationId xmlns:a16="http://schemas.microsoft.com/office/drawing/2014/main" id="{A35638CA-BC63-4C88-A309-B5C4D7EDEF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20" name="Title 1">
            <a:extLst>
              <a:ext uri="{FF2B5EF4-FFF2-40B4-BE49-F238E27FC236}">
                <a16:creationId xmlns:a16="http://schemas.microsoft.com/office/drawing/2014/main" id="{11A3703C-94C2-BD48-BE90-1E0A710F6B52}"/>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1" name="Text Placeholder 4">
            <a:extLst>
              <a:ext uri="{FF2B5EF4-FFF2-40B4-BE49-F238E27FC236}">
                <a16:creationId xmlns:a16="http://schemas.microsoft.com/office/drawing/2014/main" id="{BA9246C6-EAA1-6240-8D80-B8A3B6DC6887}"/>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2" name="Group 21">
            <a:extLst>
              <a:ext uri="{FF2B5EF4-FFF2-40B4-BE49-F238E27FC236}">
                <a16:creationId xmlns:a16="http://schemas.microsoft.com/office/drawing/2014/main" id="{1E23FDD6-9800-7A4F-8A35-D15964E0F71A}"/>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A716AB79-143B-E947-9634-CE9E2AB985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AA9C39C0-0A50-DA4C-A8B9-5CA9FF74629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98384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2 Call out Lar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Large text call out</a:t>
            </a:r>
          </a:p>
        </p:txBody>
      </p:sp>
      <p:cxnSp>
        <p:nvCxnSpPr>
          <p:cNvPr id="5" name="Straight Connector 4">
            <a:extLst>
              <a:ext uri="{FF2B5EF4-FFF2-40B4-BE49-F238E27FC236}">
                <a16:creationId xmlns:a16="http://schemas.microsoft.com/office/drawing/2014/main" id="{6B596BE8-3110-764C-9BBC-16D507EF9925}"/>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93C40AC-01AD-604C-A852-EF2B1A10D214}"/>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34D1FD1-70E7-064A-AD42-05BD7D8E5048}"/>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36ED59FD-A74C-A04B-B454-9DF8F157021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3683124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1 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9"/>
            <a:ext cx="11664950" cy="5795960"/>
          </a:xfrm>
          <a:prstGeom prst="rect">
            <a:avLst/>
          </a:prstGeom>
        </p:spPr>
        <p:txBody>
          <a:bodyPr lIns="0" tIns="0" rIns="0" bIns="0" anchor="ctr" anchorCtr="0">
            <a:normAutofit/>
          </a:bodyPr>
          <a:lstStyle>
            <a:lvl1pPr>
              <a:lnSpc>
                <a:spcPct val="90000"/>
              </a:lnSpc>
              <a:defRPr sz="72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Medium text call out</a:t>
            </a:r>
          </a:p>
        </p:txBody>
      </p:sp>
      <p:cxnSp>
        <p:nvCxnSpPr>
          <p:cNvPr id="4" name="Straight Connector 3">
            <a:extLst>
              <a:ext uri="{FF2B5EF4-FFF2-40B4-BE49-F238E27FC236}">
                <a16:creationId xmlns:a16="http://schemas.microsoft.com/office/drawing/2014/main" id="{652D4187-4FC3-4942-8F64-97378B9C504F}"/>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B9B0851-CEB9-0344-AEA1-A17698E8EA95}"/>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6A8070E9-F1F1-664D-97B4-FAF57EFDAD1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FA79ABEB-FA91-9449-8F42-63317E39760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688864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2 Call out Medium">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72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Medium text call out</a:t>
            </a:r>
          </a:p>
        </p:txBody>
      </p:sp>
      <p:cxnSp>
        <p:nvCxnSpPr>
          <p:cNvPr id="4" name="Straight Connector 3">
            <a:extLst>
              <a:ext uri="{FF2B5EF4-FFF2-40B4-BE49-F238E27FC236}">
                <a16:creationId xmlns:a16="http://schemas.microsoft.com/office/drawing/2014/main" id="{F7514B16-2202-1F4E-A625-CCC316E17EE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837DC1E-9AD8-5948-89BD-3A4C098FEB52}"/>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7B642F0A-B0BB-F348-9447-D4ACDE2843B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01B4C5F2-EB81-4248-8CB1-A35EBFBF68A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5214797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1 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8051"/>
          </a:xfrm>
          <a:prstGeom prst="rect">
            <a:avLst/>
          </a:prstGeom>
        </p:spPr>
        <p:txBody>
          <a:bodyPr lIns="0" tIns="0" rIns="0" bIns="0" anchor="ctr" anchorCtr="0">
            <a:normAutofit/>
          </a:bodyPr>
          <a:lstStyle>
            <a:lvl1pPr>
              <a:lnSpc>
                <a:spcPct val="90000"/>
              </a:lnSpc>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Small text call out</a:t>
            </a:r>
          </a:p>
        </p:txBody>
      </p:sp>
      <p:grpSp>
        <p:nvGrpSpPr>
          <p:cNvPr id="3" name="Group 2">
            <a:extLst>
              <a:ext uri="{FF2B5EF4-FFF2-40B4-BE49-F238E27FC236}">
                <a16:creationId xmlns:a16="http://schemas.microsoft.com/office/drawing/2014/main" id="{98974E2A-ABE8-0D43-8F6C-17704301D1B4}"/>
              </a:ext>
            </a:extLst>
          </p:cNvPr>
          <p:cNvGrpSpPr/>
          <p:nvPr userDrawn="1"/>
        </p:nvGrpSpPr>
        <p:grpSpPr>
          <a:xfrm>
            <a:off x="10814051" y="6438651"/>
            <a:ext cx="1111250" cy="225425"/>
            <a:chOff x="292100" y="6413250"/>
            <a:chExt cx="1111250" cy="225425"/>
          </a:xfrm>
        </p:grpSpPr>
        <p:sp>
          <p:nvSpPr>
            <p:cNvPr id="4" name="Freeform: Shape 12">
              <a:extLst>
                <a:ext uri="{FF2B5EF4-FFF2-40B4-BE49-F238E27FC236}">
                  <a16:creationId xmlns:a16="http://schemas.microsoft.com/office/drawing/2014/main" id="{97ADD078-64B3-4D46-8BB7-036C6BD2DC3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5" name="Freeform: Shape 13">
              <a:extLst>
                <a:ext uri="{FF2B5EF4-FFF2-40B4-BE49-F238E27FC236}">
                  <a16:creationId xmlns:a16="http://schemas.microsoft.com/office/drawing/2014/main" id="{90326CDB-2216-E640-9AF4-B507219F7F8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id="{76307A67-CFFB-7F41-9017-14963722CC3D}"/>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728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2 Call out Smal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30"/>
            <a:ext cx="11664949" cy="5795958"/>
          </a:xfrm>
          <a:prstGeom prst="rect">
            <a:avLst/>
          </a:prstGeom>
        </p:spPr>
        <p:txBody>
          <a:bodyPr lIns="0" tIns="0" rIns="0" bIns="0" anchor="ctr" anchorCtr="0">
            <a:normAutofit/>
          </a:bodyPr>
          <a:lstStyle>
            <a:lvl1pPr>
              <a:lnSpc>
                <a:spcPct val="90000"/>
              </a:lnSpc>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Small text call out</a:t>
            </a:r>
          </a:p>
        </p:txBody>
      </p:sp>
      <p:cxnSp>
        <p:nvCxnSpPr>
          <p:cNvPr id="4" name="Straight Connector 3">
            <a:extLst>
              <a:ext uri="{FF2B5EF4-FFF2-40B4-BE49-F238E27FC236}">
                <a16:creationId xmlns:a16="http://schemas.microsoft.com/office/drawing/2014/main" id="{B5FF0B00-EC19-A74E-B31A-73535D63800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23C378A-742B-AF48-B6C1-EBD1CAA766D0}"/>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2DB3619A-E4FB-AA48-B244-E3478973AD6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46F1D90F-5C33-BA44-ABCA-36DD2F8F30D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8316512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1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26352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88132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49912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11693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73473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35253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397033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58813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0594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2374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4154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705934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67714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29495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91275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53055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1014835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76615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138396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26352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88132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49912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11693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73473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35253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397033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58813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0594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2374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4154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705934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67714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29495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91275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53055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1014835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76615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138396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26352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88132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49912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11693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73473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35253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397033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58813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0594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2374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4154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705934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67714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29495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91275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53055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1014835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76615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138396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26352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88132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49912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11693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73473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35253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397033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58813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0594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2374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4154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705934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67714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29495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91275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53055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1014835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76615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138396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26352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88132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49912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11693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73473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35253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397033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58813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0594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2374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4154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705934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67714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29495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91275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53055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1014835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76615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138396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26352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88132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49912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11693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73473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35253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397033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58813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0594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2374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4154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705934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67714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29495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91275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53055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1014835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76615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138396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26352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88132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49912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11693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73473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35253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397033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58813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0594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2374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4154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705934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67714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29495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91275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53055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1014835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76615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138396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4" name="Picture Placeholder 3">
            <a:extLst>
              <a:ext uri="{FF2B5EF4-FFF2-40B4-BE49-F238E27FC236}">
                <a16:creationId xmlns:a16="http://schemas.microsoft.com/office/drawing/2014/main" id="{D5B1BD99-AFED-4B1F-8A06-8E024B506B41}"/>
              </a:ext>
            </a:extLst>
          </p:cNvPr>
          <p:cNvSpPr>
            <a:spLocks noGrp="1"/>
          </p:cNvSpPr>
          <p:nvPr>
            <p:ph type="pic" sz="quarter" idx="143"/>
          </p:nvPr>
        </p:nvSpPr>
        <p:spPr>
          <a:xfrm>
            <a:off x="26352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5" name="Picture Placeholder 3">
            <a:extLst>
              <a:ext uri="{FF2B5EF4-FFF2-40B4-BE49-F238E27FC236}">
                <a16:creationId xmlns:a16="http://schemas.microsoft.com/office/drawing/2014/main" id="{F14EFAF5-9ACD-47D2-9D60-55AC755ED5F6}"/>
              </a:ext>
            </a:extLst>
          </p:cNvPr>
          <p:cNvSpPr>
            <a:spLocks noGrp="1"/>
          </p:cNvSpPr>
          <p:nvPr>
            <p:ph type="pic" sz="quarter" idx="144"/>
          </p:nvPr>
        </p:nvSpPr>
        <p:spPr>
          <a:xfrm>
            <a:off x="88132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6" name="Picture Placeholder 3">
            <a:extLst>
              <a:ext uri="{FF2B5EF4-FFF2-40B4-BE49-F238E27FC236}">
                <a16:creationId xmlns:a16="http://schemas.microsoft.com/office/drawing/2014/main" id="{D7114E78-E981-481F-B946-9F1D22A3549D}"/>
              </a:ext>
            </a:extLst>
          </p:cNvPr>
          <p:cNvSpPr>
            <a:spLocks noGrp="1"/>
          </p:cNvSpPr>
          <p:nvPr>
            <p:ph type="pic" sz="quarter" idx="145"/>
          </p:nvPr>
        </p:nvSpPr>
        <p:spPr>
          <a:xfrm>
            <a:off x="149912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7" name="Picture Placeholder 3">
            <a:extLst>
              <a:ext uri="{FF2B5EF4-FFF2-40B4-BE49-F238E27FC236}">
                <a16:creationId xmlns:a16="http://schemas.microsoft.com/office/drawing/2014/main" id="{F33A395B-D3D7-43F2-A2F9-8B4D0A77D90A}"/>
              </a:ext>
            </a:extLst>
          </p:cNvPr>
          <p:cNvSpPr>
            <a:spLocks noGrp="1"/>
          </p:cNvSpPr>
          <p:nvPr>
            <p:ph type="pic" sz="quarter" idx="146"/>
          </p:nvPr>
        </p:nvSpPr>
        <p:spPr>
          <a:xfrm>
            <a:off x="211693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8" name="Picture Placeholder 3">
            <a:extLst>
              <a:ext uri="{FF2B5EF4-FFF2-40B4-BE49-F238E27FC236}">
                <a16:creationId xmlns:a16="http://schemas.microsoft.com/office/drawing/2014/main" id="{E740AC7B-34ED-4FB3-AB9B-DA89F31356B7}"/>
              </a:ext>
            </a:extLst>
          </p:cNvPr>
          <p:cNvSpPr>
            <a:spLocks noGrp="1"/>
          </p:cNvSpPr>
          <p:nvPr>
            <p:ph type="pic" sz="quarter" idx="147"/>
          </p:nvPr>
        </p:nvSpPr>
        <p:spPr>
          <a:xfrm>
            <a:off x="273473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9" name="Picture Placeholder 3">
            <a:extLst>
              <a:ext uri="{FF2B5EF4-FFF2-40B4-BE49-F238E27FC236}">
                <a16:creationId xmlns:a16="http://schemas.microsoft.com/office/drawing/2014/main" id="{E00CDCB4-8BDE-408E-A0A8-57EE4276F16B}"/>
              </a:ext>
            </a:extLst>
          </p:cNvPr>
          <p:cNvSpPr>
            <a:spLocks noGrp="1"/>
          </p:cNvSpPr>
          <p:nvPr>
            <p:ph type="pic" sz="quarter" idx="148"/>
          </p:nvPr>
        </p:nvSpPr>
        <p:spPr>
          <a:xfrm>
            <a:off x="335253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0" name="Picture Placeholder 3">
            <a:extLst>
              <a:ext uri="{FF2B5EF4-FFF2-40B4-BE49-F238E27FC236}">
                <a16:creationId xmlns:a16="http://schemas.microsoft.com/office/drawing/2014/main" id="{976DA504-426C-41AB-97D0-436310D4F9F8}"/>
              </a:ext>
            </a:extLst>
          </p:cNvPr>
          <p:cNvSpPr>
            <a:spLocks noGrp="1"/>
          </p:cNvSpPr>
          <p:nvPr>
            <p:ph type="pic" sz="quarter" idx="149"/>
          </p:nvPr>
        </p:nvSpPr>
        <p:spPr>
          <a:xfrm>
            <a:off x="397033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1" name="Picture Placeholder 3">
            <a:extLst>
              <a:ext uri="{FF2B5EF4-FFF2-40B4-BE49-F238E27FC236}">
                <a16:creationId xmlns:a16="http://schemas.microsoft.com/office/drawing/2014/main" id="{E8F82A07-9276-4CA3-8922-D4361C9F6023}"/>
              </a:ext>
            </a:extLst>
          </p:cNvPr>
          <p:cNvSpPr>
            <a:spLocks noGrp="1"/>
          </p:cNvSpPr>
          <p:nvPr>
            <p:ph type="pic" sz="quarter" idx="150"/>
          </p:nvPr>
        </p:nvSpPr>
        <p:spPr>
          <a:xfrm>
            <a:off x="458813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2" name="Picture Placeholder 3">
            <a:extLst>
              <a:ext uri="{FF2B5EF4-FFF2-40B4-BE49-F238E27FC236}">
                <a16:creationId xmlns:a16="http://schemas.microsoft.com/office/drawing/2014/main" id="{343C05C6-B5A3-469D-B24B-5ABD5A75F88E}"/>
              </a:ext>
            </a:extLst>
          </p:cNvPr>
          <p:cNvSpPr>
            <a:spLocks noGrp="1"/>
          </p:cNvSpPr>
          <p:nvPr>
            <p:ph type="pic" sz="quarter" idx="151"/>
          </p:nvPr>
        </p:nvSpPr>
        <p:spPr>
          <a:xfrm>
            <a:off x="520594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3" name="Picture Placeholder 3">
            <a:extLst>
              <a:ext uri="{FF2B5EF4-FFF2-40B4-BE49-F238E27FC236}">
                <a16:creationId xmlns:a16="http://schemas.microsoft.com/office/drawing/2014/main" id="{85BF6D52-4D8B-41D6-8757-45A03D950565}"/>
              </a:ext>
            </a:extLst>
          </p:cNvPr>
          <p:cNvSpPr>
            <a:spLocks noGrp="1"/>
          </p:cNvSpPr>
          <p:nvPr>
            <p:ph type="pic" sz="quarter" idx="152"/>
          </p:nvPr>
        </p:nvSpPr>
        <p:spPr>
          <a:xfrm>
            <a:off x="582374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4" name="Picture Placeholder 3">
            <a:extLst>
              <a:ext uri="{FF2B5EF4-FFF2-40B4-BE49-F238E27FC236}">
                <a16:creationId xmlns:a16="http://schemas.microsoft.com/office/drawing/2014/main" id="{1F4A6CD7-0B20-4C90-B26F-05EA65C02768}"/>
              </a:ext>
            </a:extLst>
          </p:cNvPr>
          <p:cNvSpPr>
            <a:spLocks noGrp="1"/>
          </p:cNvSpPr>
          <p:nvPr>
            <p:ph type="pic" sz="quarter" idx="153"/>
          </p:nvPr>
        </p:nvSpPr>
        <p:spPr>
          <a:xfrm>
            <a:off x="644154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5" name="Picture Placeholder 3">
            <a:extLst>
              <a:ext uri="{FF2B5EF4-FFF2-40B4-BE49-F238E27FC236}">
                <a16:creationId xmlns:a16="http://schemas.microsoft.com/office/drawing/2014/main" id="{A0864688-983B-4ABD-A48A-A82BEC3138A8}"/>
              </a:ext>
            </a:extLst>
          </p:cNvPr>
          <p:cNvSpPr>
            <a:spLocks noGrp="1"/>
          </p:cNvSpPr>
          <p:nvPr>
            <p:ph type="pic" sz="quarter" idx="154"/>
          </p:nvPr>
        </p:nvSpPr>
        <p:spPr>
          <a:xfrm>
            <a:off x="705934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6" name="Picture Placeholder 3">
            <a:extLst>
              <a:ext uri="{FF2B5EF4-FFF2-40B4-BE49-F238E27FC236}">
                <a16:creationId xmlns:a16="http://schemas.microsoft.com/office/drawing/2014/main" id="{7F7AF68B-8654-4E15-958F-FCB0CF09190B}"/>
              </a:ext>
            </a:extLst>
          </p:cNvPr>
          <p:cNvSpPr>
            <a:spLocks noGrp="1"/>
          </p:cNvSpPr>
          <p:nvPr>
            <p:ph type="pic" sz="quarter" idx="155"/>
          </p:nvPr>
        </p:nvSpPr>
        <p:spPr>
          <a:xfrm>
            <a:off x="767714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7" name="Picture Placeholder 3">
            <a:extLst>
              <a:ext uri="{FF2B5EF4-FFF2-40B4-BE49-F238E27FC236}">
                <a16:creationId xmlns:a16="http://schemas.microsoft.com/office/drawing/2014/main" id="{A38EEF11-F9F5-4101-A820-5620C22FD88C}"/>
              </a:ext>
            </a:extLst>
          </p:cNvPr>
          <p:cNvSpPr>
            <a:spLocks noGrp="1"/>
          </p:cNvSpPr>
          <p:nvPr>
            <p:ph type="pic" sz="quarter" idx="156"/>
          </p:nvPr>
        </p:nvSpPr>
        <p:spPr>
          <a:xfrm>
            <a:off x="829495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8" name="Picture Placeholder 3">
            <a:extLst>
              <a:ext uri="{FF2B5EF4-FFF2-40B4-BE49-F238E27FC236}">
                <a16:creationId xmlns:a16="http://schemas.microsoft.com/office/drawing/2014/main" id="{AD6D0E24-F5F0-4099-A04F-1221D594177A}"/>
              </a:ext>
            </a:extLst>
          </p:cNvPr>
          <p:cNvSpPr>
            <a:spLocks noGrp="1"/>
          </p:cNvSpPr>
          <p:nvPr>
            <p:ph type="pic" sz="quarter" idx="157"/>
          </p:nvPr>
        </p:nvSpPr>
        <p:spPr>
          <a:xfrm>
            <a:off x="891275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9" name="Picture Placeholder 3">
            <a:extLst>
              <a:ext uri="{FF2B5EF4-FFF2-40B4-BE49-F238E27FC236}">
                <a16:creationId xmlns:a16="http://schemas.microsoft.com/office/drawing/2014/main" id="{75A17AAE-D26E-4424-ABC7-19F8409C7D6B}"/>
              </a:ext>
            </a:extLst>
          </p:cNvPr>
          <p:cNvSpPr>
            <a:spLocks noGrp="1"/>
          </p:cNvSpPr>
          <p:nvPr>
            <p:ph type="pic" sz="quarter" idx="158"/>
          </p:nvPr>
        </p:nvSpPr>
        <p:spPr>
          <a:xfrm>
            <a:off x="953055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3" name="Title 1">
            <a:extLst>
              <a:ext uri="{FF2B5EF4-FFF2-40B4-BE49-F238E27FC236}">
                <a16:creationId xmlns:a16="http://schemas.microsoft.com/office/drawing/2014/main" id="{26D2860D-F1A7-4AB0-8335-949E89DF3E6E}"/>
              </a:ext>
            </a:extLst>
          </p:cNvPr>
          <p:cNvSpPr>
            <a:spLocks noGrp="1"/>
          </p:cNvSpPr>
          <p:nvPr>
            <p:ph type="title"/>
          </p:nvPr>
        </p:nvSpPr>
        <p:spPr>
          <a:xfrm>
            <a:off x="263525" y="442800"/>
            <a:ext cx="11664949" cy="453444"/>
          </a:xfrm>
          <a:prstGeom prst="rect">
            <a:avLst/>
          </a:prstGeom>
        </p:spPr>
        <p:txBody>
          <a:bodyPr lIns="0" tIns="0" rIns="0" bIns="0"/>
          <a:lstStyle>
            <a:lvl1pPr>
              <a:defRPr b="1" i="0">
                <a:latin typeface="Arial" panose="020B0604020202020204" pitchFamily="34" charset="0"/>
                <a:cs typeface="Arial" panose="020B0604020202020204" pitchFamily="34" charset="0"/>
              </a:defRPr>
            </a:lvl1pPr>
          </a:lstStyle>
          <a:p>
            <a:r>
              <a:rPr lang="en-US"/>
              <a:t>Click to edit Master title style</a:t>
            </a:r>
          </a:p>
        </p:txBody>
      </p:sp>
      <p:cxnSp>
        <p:nvCxnSpPr>
          <p:cNvPr id="160" name="Straight Connector 159">
            <a:extLst>
              <a:ext uri="{FF2B5EF4-FFF2-40B4-BE49-F238E27FC236}">
                <a16:creationId xmlns:a16="http://schemas.microsoft.com/office/drawing/2014/main" id="{FE2426D0-A109-2E4E-802B-82E0DB92026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Picture Placeholder 3">
            <a:extLst>
              <a:ext uri="{FF2B5EF4-FFF2-40B4-BE49-F238E27FC236}">
                <a16:creationId xmlns:a16="http://schemas.microsoft.com/office/drawing/2014/main" id="{139E1FDB-7A45-654F-A9D4-C8DDF84FD9C5}"/>
              </a:ext>
            </a:extLst>
          </p:cNvPr>
          <p:cNvSpPr>
            <a:spLocks noGrp="1"/>
          </p:cNvSpPr>
          <p:nvPr>
            <p:ph type="pic" sz="quarter" idx="159"/>
          </p:nvPr>
        </p:nvSpPr>
        <p:spPr>
          <a:xfrm>
            <a:off x="1014407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2" name="Picture Placeholder 3">
            <a:extLst>
              <a:ext uri="{FF2B5EF4-FFF2-40B4-BE49-F238E27FC236}">
                <a16:creationId xmlns:a16="http://schemas.microsoft.com/office/drawing/2014/main" id="{7B3C680E-821E-154C-9D4E-B799F54D596A}"/>
              </a:ext>
            </a:extLst>
          </p:cNvPr>
          <p:cNvSpPr>
            <a:spLocks noGrp="1"/>
          </p:cNvSpPr>
          <p:nvPr>
            <p:ph type="pic" sz="quarter" idx="160"/>
          </p:nvPr>
        </p:nvSpPr>
        <p:spPr>
          <a:xfrm>
            <a:off x="1076187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4" name="Picture Placeholder 3">
            <a:extLst>
              <a:ext uri="{FF2B5EF4-FFF2-40B4-BE49-F238E27FC236}">
                <a16:creationId xmlns:a16="http://schemas.microsoft.com/office/drawing/2014/main" id="{4C41A32D-6F5A-734B-BB38-488440DB6B96}"/>
              </a:ext>
            </a:extLst>
          </p:cNvPr>
          <p:cNvSpPr>
            <a:spLocks noGrp="1"/>
          </p:cNvSpPr>
          <p:nvPr>
            <p:ph type="pic" sz="quarter" idx="161"/>
          </p:nvPr>
        </p:nvSpPr>
        <p:spPr>
          <a:xfrm>
            <a:off x="1137967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Tree>
    <p:extLst>
      <p:ext uri="{BB962C8B-B14F-4D97-AF65-F5344CB8AC3E}">
        <p14:creationId xmlns:p14="http://schemas.microsoft.com/office/powerpoint/2010/main" val="32531870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1 Logo Close">
    <p:bg>
      <p:bgPr>
        <a:solidFill>
          <a:schemeClr val="bg1"/>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4EB5448E-2985-4A5A-BEF7-1CE29045550E}"/>
              </a:ext>
            </a:extLst>
          </p:cNvPr>
          <p:cNvSpPr/>
          <p:nvPr/>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rgbClr val="000000"/>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3584124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2 Logo Clos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0D1DA7C-EBB7-4573-874F-0F88E1514C22}"/>
              </a:ext>
            </a:extLst>
          </p:cNvPr>
          <p:cNvSpPr/>
          <p:nvPr userDrawn="1"/>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7122134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096EFBC-7106-CC4E-A87A-F71C7B48D7C5}"/>
              </a:ext>
            </a:extLst>
          </p:cNvPr>
          <p:cNvGrpSpPr/>
          <p:nvPr userDrawn="1"/>
        </p:nvGrpSpPr>
        <p:grpSpPr>
          <a:xfrm>
            <a:off x="8672660" y="-1"/>
            <a:ext cx="3519341" cy="6858001"/>
            <a:chOff x="6504495" y="-1"/>
            <a:chExt cx="2639506" cy="6858001"/>
          </a:xfrm>
        </p:grpSpPr>
        <p:sp>
          <p:nvSpPr>
            <p:cNvPr id="18" name="Freeform 17">
              <a:extLst>
                <a:ext uri="{FF2B5EF4-FFF2-40B4-BE49-F238E27FC236}">
                  <a16:creationId xmlns:a16="http://schemas.microsoft.com/office/drawing/2014/main" id="{C2259450-4331-CD41-A72E-8CE677AF186B}"/>
                </a:ext>
              </a:extLst>
            </p:cNvPr>
            <p:cNvSpPr/>
            <p:nvPr userDrawn="1"/>
          </p:nvSpPr>
          <p:spPr>
            <a:xfrm rot="16200000">
              <a:off x="5863708" y="640786"/>
              <a:ext cx="3921079" cy="2639506"/>
            </a:xfrm>
            <a:custGeom>
              <a:avLst/>
              <a:gdLst>
                <a:gd name="connsiteX0" fmla="*/ 3921079 w 3921079"/>
                <a:gd name="connsiteY0" fmla="*/ 0 h 2639506"/>
                <a:gd name="connsiteX1" fmla="*/ 3921079 w 3921079"/>
                <a:gd name="connsiteY1" fmla="*/ 2639506 h 2639506"/>
                <a:gd name="connsiteX2" fmla="*/ 0 w 3921079"/>
                <a:gd name="connsiteY2" fmla="*/ 2639506 h 2639506"/>
                <a:gd name="connsiteX3" fmla="*/ 952122 w 3921079"/>
                <a:gd name="connsiteY3" fmla="*/ 0 h 2639506"/>
              </a:gdLst>
              <a:ahLst/>
              <a:cxnLst>
                <a:cxn ang="0">
                  <a:pos x="connsiteX0" y="connsiteY0"/>
                </a:cxn>
                <a:cxn ang="0">
                  <a:pos x="connsiteX1" y="connsiteY1"/>
                </a:cxn>
                <a:cxn ang="0">
                  <a:pos x="connsiteX2" y="connsiteY2"/>
                </a:cxn>
                <a:cxn ang="0">
                  <a:pos x="connsiteX3" y="connsiteY3"/>
                </a:cxn>
              </a:cxnLst>
              <a:rect l="l" t="t" r="r" b="b"/>
              <a:pathLst>
                <a:path w="3921079" h="2639506">
                  <a:moveTo>
                    <a:pt x="3921079" y="0"/>
                  </a:moveTo>
                  <a:lnTo>
                    <a:pt x="3921079" y="2639506"/>
                  </a:lnTo>
                  <a:lnTo>
                    <a:pt x="0" y="2639506"/>
                  </a:lnTo>
                  <a:lnTo>
                    <a:pt x="95212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1" name="Freeform 20">
              <a:extLst>
                <a:ext uri="{FF2B5EF4-FFF2-40B4-BE49-F238E27FC236}">
                  <a16:creationId xmlns:a16="http://schemas.microsoft.com/office/drawing/2014/main" id="{13B95382-F675-1A47-A187-0828A06AD40D}"/>
                </a:ext>
              </a:extLst>
            </p:cNvPr>
            <p:cNvSpPr/>
            <p:nvPr userDrawn="1"/>
          </p:nvSpPr>
          <p:spPr>
            <a:xfrm rot="16200000">
              <a:off x="6534083" y="4248083"/>
              <a:ext cx="3475871" cy="1743963"/>
            </a:xfrm>
            <a:custGeom>
              <a:avLst/>
              <a:gdLst>
                <a:gd name="connsiteX0" fmla="*/ 3475871 w 3475871"/>
                <a:gd name="connsiteY0" fmla="*/ 1743963 h 1743963"/>
                <a:gd name="connsiteX1" fmla="*/ 0 w 3475871"/>
                <a:gd name="connsiteY1" fmla="*/ 1743962 h 1743963"/>
                <a:gd name="connsiteX2" fmla="*/ 1 w 3475871"/>
                <a:gd name="connsiteY2" fmla="*/ 0 h 1743963"/>
                <a:gd name="connsiteX3" fmla="*/ 2846789 w 3475871"/>
                <a:gd name="connsiteY3" fmla="*/ 0 h 1743963"/>
              </a:gdLst>
              <a:ahLst/>
              <a:cxnLst>
                <a:cxn ang="0">
                  <a:pos x="connsiteX0" y="connsiteY0"/>
                </a:cxn>
                <a:cxn ang="0">
                  <a:pos x="connsiteX1" y="connsiteY1"/>
                </a:cxn>
                <a:cxn ang="0">
                  <a:pos x="connsiteX2" y="connsiteY2"/>
                </a:cxn>
                <a:cxn ang="0">
                  <a:pos x="connsiteX3" y="connsiteY3"/>
                </a:cxn>
              </a:cxnLst>
              <a:rect l="l" t="t" r="r" b="b"/>
              <a:pathLst>
                <a:path w="3475871" h="1743963">
                  <a:moveTo>
                    <a:pt x="3475871" y="1743963"/>
                  </a:moveTo>
                  <a:lnTo>
                    <a:pt x="0" y="1743962"/>
                  </a:lnTo>
                  <a:lnTo>
                    <a:pt x="1" y="0"/>
                  </a:lnTo>
                  <a:lnTo>
                    <a:pt x="284678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12" name="Triangle 11">
              <a:extLst>
                <a:ext uri="{FF2B5EF4-FFF2-40B4-BE49-F238E27FC236}">
                  <a16:creationId xmlns:a16="http://schemas.microsoft.com/office/drawing/2014/main" id="{7C33A842-F098-034F-B24E-95740C741BD6}"/>
                </a:ext>
              </a:extLst>
            </p:cNvPr>
            <p:cNvSpPr/>
            <p:nvPr userDrawn="1"/>
          </p:nvSpPr>
          <p:spPr>
            <a:xfrm rot="16200000">
              <a:off x="8503444" y="3280528"/>
              <a:ext cx="538951" cy="742152"/>
            </a:xfrm>
            <a:prstGeom prst="triangle">
              <a:avLst/>
            </a:prstGeom>
            <a:solidFill>
              <a:srgbClr val="000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
        <p:nvSpPr>
          <p:cNvPr id="2" name="Title 1"/>
          <p:cNvSpPr>
            <a:spLocks noGrp="1"/>
          </p:cNvSpPr>
          <p:nvPr userDrawn="1">
            <p:ph type="ctrTitle"/>
          </p:nvPr>
        </p:nvSpPr>
        <p:spPr>
          <a:xfrm>
            <a:off x="1056217" y="1828800"/>
            <a:ext cx="6913035" cy="2313202"/>
          </a:xfrm>
          <a:prstGeom prst="rect">
            <a:avLst/>
          </a:prstGeom>
        </p:spPr>
        <p:txBody>
          <a:bodyPr wrap="square" anchor="b" anchorCtr="0">
            <a:normAutofit/>
          </a:bodyPr>
          <a:lstStyle>
            <a:lvl1pPr algn="l">
              <a:defRPr sz="4400"/>
            </a:lvl1pPr>
          </a:lstStyle>
          <a:p>
            <a:r>
              <a:rPr lang="en-US" dirty="0"/>
              <a:t>Click to edit Master title style</a:t>
            </a:r>
          </a:p>
        </p:txBody>
      </p:sp>
      <p:sp>
        <p:nvSpPr>
          <p:cNvPr id="3" name="Subtitle 2"/>
          <p:cNvSpPr>
            <a:spLocks noGrp="1"/>
          </p:cNvSpPr>
          <p:nvPr userDrawn="1">
            <p:ph type="subTitle" idx="1"/>
          </p:nvPr>
        </p:nvSpPr>
        <p:spPr>
          <a:xfrm>
            <a:off x="1056220" y="4375479"/>
            <a:ext cx="6913033" cy="292388"/>
          </a:xfrm>
          <a:prstGeom prst="rect">
            <a:avLst/>
          </a:prstGeom>
        </p:spPr>
        <p:txBody>
          <a:bodyPr wrap="square">
            <a:sp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userDrawn="1">
            <p:ph type="dt" sz="half" idx="10"/>
          </p:nvPr>
        </p:nvSpPr>
        <p:spPr/>
        <p:txBody>
          <a:bodyPr/>
          <a:lstStyle>
            <a:lvl1pPr>
              <a:defRPr>
                <a:solidFill>
                  <a:schemeClr val="bg1"/>
                </a:solidFill>
              </a:defRPr>
            </a:lvl1pPr>
          </a:lstStyle>
          <a:p>
            <a:fld id="{FCAC9792-02F3-0C41-BD3D-11C0F27891BD}" type="datetime1">
              <a:rPr lang="en-AU" smtClean="0"/>
              <a:t>11/07/2021</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3BCE7D7D-9690-644D-97C7-DB24D7A3DA6C}" type="slidenum">
              <a:rPr lang="en-US" smtClean="0"/>
              <a:pPr/>
              <a:t>‹#›</a:t>
            </a:fld>
            <a:endParaRPr lang="en-US"/>
          </a:p>
        </p:txBody>
      </p:sp>
      <p:pic>
        <p:nvPicPr>
          <p:cNvPr id="22" name="Picture 21">
            <a:extLst>
              <a:ext uri="{FF2B5EF4-FFF2-40B4-BE49-F238E27FC236}">
                <a16:creationId xmlns:a16="http://schemas.microsoft.com/office/drawing/2014/main" id="{92AED8C7-8D7C-774F-9446-976D42F023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217" y="641162"/>
            <a:ext cx="3497616" cy="441071"/>
          </a:xfrm>
          <a:prstGeom prst="rect">
            <a:avLst/>
          </a:prstGeom>
        </p:spPr>
      </p:pic>
      <p:sp>
        <p:nvSpPr>
          <p:cNvPr id="30" name="Text Placeholder 29">
            <a:extLst>
              <a:ext uri="{FF2B5EF4-FFF2-40B4-BE49-F238E27FC236}">
                <a16:creationId xmlns:a16="http://schemas.microsoft.com/office/drawing/2014/main" id="{A3E2E0A5-AD92-BE46-9CCB-9891A1D04032}"/>
              </a:ext>
            </a:extLst>
          </p:cNvPr>
          <p:cNvSpPr>
            <a:spLocks noGrp="1"/>
          </p:cNvSpPr>
          <p:nvPr userDrawn="1">
            <p:ph type="body" sz="quarter" idx="13" hasCustomPrompt="1"/>
          </p:nvPr>
        </p:nvSpPr>
        <p:spPr>
          <a:xfrm>
            <a:off x="1056302" y="5913882"/>
            <a:ext cx="2959100" cy="226600"/>
          </a:xfrm>
          <a:prstGeom prst="rect">
            <a:avLst/>
          </a:prstGeom>
        </p:spPr>
        <p:txBody>
          <a:bodyPr>
            <a:spAutoFit/>
          </a:bodyPr>
          <a:lstStyle>
            <a:lvl1pPr>
              <a:defRPr sz="1550">
                <a:solidFill>
                  <a:schemeClr val="accent1"/>
                </a:solidFill>
              </a:defRPr>
            </a:lvl1pPr>
          </a:lstStyle>
          <a:p>
            <a:pPr lvl="0"/>
            <a:r>
              <a:rPr lang="en-US" dirty="0"/>
              <a:t>DD Month Year</a:t>
            </a:r>
          </a:p>
        </p:txBody>
      </p:sp>
    </p:spTree>
    <p:extLst>
      <p:ext uri="{BB962C8B-B14F-4D97-AF65-F5344CB8AC3E}">
        <p14:creationId xmlns:p14="http://schemas.microsoft.com/office/powerpoint/2010/main" val="308231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65">
          <p15:clr>
            <a:srgbClr val="FBAE40"/>
          </p15:clr>
        </p15:guide>
        <p15:guide id="2" pos="5760">
          <p15:clr>
            <a:srgbClr val="FBAE40"/>
          </p15:clr>
        </p15:guide>
        <p15:guide id="3" orient="horz" pos="1139">
          <p15:clr>
            <a:srgbClr val="FBAE40"/>
          </p15:clr>
        </p15:guide>
        <p15:guide id="4" orient="horz" pos="2523">
          <p15:clr>
            <a:srgbClr val="FBAE40"/>
          </p15:clr>
        </p15:guide>
        <p15:guide id="5" orient="horz" pos="1661">
          <p15:clr>
            <a:srgbClr val="FBAE40"/>
          </p15:clr>
        </p15:guide>
        <p15:guide id="6" orient="horz" pos="188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24791B-D34B-324E-8465-F20BFCF78E50}"/>
              </a:ext>
            </a:extLst>
          </p:cNvPr>
          <p:cNvGrpSpPr/>
          <p:nvPr userDrawn="1"/>
        </p:nvGrpSpPr>
        <p:grpSpPr>
          <a:xfrm>
            <a:off x="8672660" y="-1"/>
            <a:ext cx="3519341" cy="6858001"/>
            <a:chOff x="6504495" y="-1"/>
            <a:chExt cx="2639506" cy="6858001"/>
          </a:xfrm>
        </p:grpSpPr>
        <p:sp>
          <p:nvSpPr>
            <p:cNvPr id="12" name="Freeform 11">
              <a:extLst>
                <a:ext uri="{FF2B5EF4-FFF2-40B4-BE49-F238E27FC236}">
                  <a16:creationId xmlns:a16="http://schemas.microsoft.com/office/drawing/2014/main" id="{39544974-6858-4D48-804E-6FB2C9785EAA}"/>
                </a:ext>
              </a:extLst>
            </p:cNvPr>
            <p:cNvSpPr/>
            <p:nvPr userDrawn="1"/>
          </p:nvSpPr>
          <p:spPr>
            <a:xfrm rot="16200000">
              <a:off x="5863708" y="640786"/>
              <a:ext cx="3921079" cy="2639506"/>
            </a:xfrm>
            <a:custGeom>
              <a:avLst/>
              <a:gdLst>
                <a:gd name="connsiteX0" fmla="*/ 3921079 w 3921079"/>
                <a:gd name="connsiteY0" fmla="*/ 0 h 2639506"/>
                <a:gd name="connsiteX1" fmla="*/ 3921079 w 3921079"/>
                <a:gd name="connsiteY1" fmla="*/ 2639506 h 2639506"/>
                <a:gd name="connsiteX2" fmla="*/ 0 w 3921079"/>
                <a:gd name="connsiteY2" fmla="*/ 2639506 h 2639506"/>
                <a:gd name="connsiteX3" fmla="*/ 952122 w 3921079"/>
                <a:gd name="connsiteY3" fmla="*/ 0 h 2639506"/>
              </a:gdLst>
              <a:ahLst/>
              <a:cxnLst>
                <a:cxn ang="0">
                  <a:pos x="connsiteX0" y="connsiteY0"/>
                </a:cxn>
                <a:cxn ang="0">
                  <a:pos x="connsiteX1" y="connsiteY1"/>
                </a:cxn>
                <a:cxn ang="0">
                  <a:pos x="connsiteX2" y="connsiteY2"/>
                </a:cxn>
                <a:cxn ang="0">
                  <a:pos x="connsiteX3" y="connsiteY3"/>
                </a:cxn>
              </a:cxnLst>
              <a:rect l="l" t="t" r="r" b="b"/>
              <a:pathLst>
                <a:path w="3921079" h="2639506">
                  <a:moveTo>
                    <a:pt x="3921079" y="0"/>
                  </a:moveTo>
                  <a:lnTo>
                    <a:pt x="3921079" y="2639506"/>
                  </a:lnTo>
                  <a:lnTo>
                    <a:pt x="0" y="2639506"/>
                  </a:lnTo>
                  <a:lnTo>
                    <a:pt x="95212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17" name="Freeform 16">
              <a:extLst>
                <a:ext uri="{FF2B5EF4-FFF2-40B4-BE49-F238E27FC236}">
                  <a16:creationId xmlns:a16="http://schemas.microsoft.com/office/drawing/2014/main" id="{8875BB9E-4B79-DF44-A42B-3016EBE65A52}"/>
                </a:ext>
              </a:extLst>
            </p:cNvPr>
            <p:cNvSpPr/>
            <p:nvPr userDrawn="1"/>
          </p:nvSpPr>
          <p:spPr>
            <a:xfrm rot="16200000">
              <a:off x="6534083" y="4248083"/>
              <a:ext cx="3475871" cy="1743963"/>
            </a:xfrm>
            <a:custGeom>
              <a:avLst/>
              <a:gdLst>
                <a:gd name="connsiteX0" fmla="*/ 3475871 w 3475871"/>
                <a:gd name="connsiteY0" fmla="*/ 1743963 h 1743963"/>
                <a:gd name="connsiteX1" fmla="*/ 0 w 3475871"/>
                <a:gd name="connsiteY1" fmla="*/ 1743962 h 1743963"/>
                <a:gd name="connsiteX2" fmla="*/ 1 w 3475871"/>
                <a:gd name="connsiteY2" fmla="*/ 0 h 1743963"/>
                <a:gd name="connsiteX3" fmla="*/ 2846789 w 3475871"/>
                <a:gd name="connsiteY3" fmla="*/ 0 h 1743963"/>
              </a:gdLst>
              <a:ahLst/>
              <a:cxnLst>
                <a:cxn ang="0">
                  <a:pos x="connsiteX0" y="connsiteY0"/>
                </a:cxn>
                <a:cxn ang="0">
                  <a:pos x="connsiteX1" y="connsiteY1"/>
                </a:cxn>
                <a:cxn ang="0">
                  <a:pos x="connsiteX2" y="connsiteY2"/>
                </a:cxn>
                <a:cxn ang="0">
                  <a:pos x="connsiteX3" y="connsiteY3"/>
                </a:cxn>
              </a:cxnLst>
              <a:rect l="l" t="t" r="r" b="b"/>
              <a:pathLst>
                <a:path w="3475871" h="1743963">
                  <a:moveTo>
                    <a:pt x="3475871" y="1743963"/>
                  </a:moveTo>
                  <a:lnTo>
                    <a:pt x="0" y="1743962"/>
                  </a:lnTo>
                  <a:lnTo>
                    <a:pt x="1" y="0"/>
                  </a:lnTo>
                  <a:lnTo>
                    <a:pt x="284678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18" name="Triangle 17">
              <a:extLst>
                <a:ext uri="{FF2B5EF4-FFF2-40B4-BE49-F238E27FC236}">
                  <a16:creationId xmlns:a16="http://schemas.microsoft.com/office/drawing/2014/main" id="{BAF299D2-1333-6A4B-B5A8-CAAD09F0DDE2}"/>
                </a:ext>
              </a:extLst>
            </p:cNvPr>
            <p:cNvSpPr/>
            <p:nvPr userDrawn="1"/>
          </p:nvSpPr>
          <p:spPr>
            <a:xfrm rot="16200000">
              <a:off x="8503444" y="3280528"/>
              <a:ext cx="538951" cy="742152"/>
            </a:xfrm>
            <a:prstGeom prst="triangle">
              <a:avLst/>
            </a:prstGeom>
            <a:solidFill>
              <a:srgbClr val="001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
        <p:nvSpPr>
          <p:cNvPr id="2" name="Title 1"/>
          <p:cNvSpPr>
            <a:spLocks noGrp="1"/>
          </p:cNvSpPr>
          <p:nvPr>
            <p:ph type="title"/>
          </p:nvPr>
        </p:nvSpPr>
        <p:spPr>
          <a:xfrm>
            <a:off x="1056218" y="2333598"/>
            <a:ext cx="6913033" cy="3501515"/>
          </a:xfrm>
          <a:prstGeom prst="rect">
            <a:avLst/>
          </a:prstGeom>
        </p:spPr>
        <p:txBody>
          <a:bodyPr anchor="t" anchorCtr="0">
            <a:normAutofit/>
          </a:bodyPr>
          <a:lstStyle>
            <a:lvl1pPr>
              <a:defRPr sz="4400"/>
            </a:lvl1pPr>
          </a:lstStyle>
          <a:p>
            <a:r>
              <a:rPr lang="en-US" dirty="0"/>
              <a:t>Click to edit Master title style</a:t>
            </a:r>
          </a:p>
        </p:txBody>
      </p:sp>
      <p:sp>
        <p:nvSpPr>
          <p:cNvPr id="3" name="Text Placeholder 2"/>
          <p:cNvSpPr>
            <a:spLocks noGrp="1"/>
          </p:cNvSpPr>
          <p:nvPr>
            <p:ph type="body" idx="1" hasCustomPrompt="1"/>
          </p:nvPr>
        </p:nvSpPr>
        <p:spPr>
          <a:xfrm>
            <a:off x="1056218" y="1787371"/>
            <a:ext cx="6913033" cy="292388"/>
          </a:xfrm>
          <a:prstGeom prst="rect">
            <a:avLst/>
          </a:prstGeom>
        </p:spPr>
        <p:txBody>
          <a:bodyPr wrap="square" anchor="t" anchorCtr="0">
            <a:sp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X</a:t>
            </a:r>
          </a:p>
        </p:txBody>
      </p:sp>
      <p:sp>
        <p:nvSpPr>
          <p:cNvPr id="4" name="Date Placeholder 3"/>
          <p:cNvSpPr>
            <a:spLocks noGrp="1"/>
          </p:cNvSpPr>
          <p:nvPr>
            <p:ph type="dt" sz="half" idx="10"/>
          </p:nvPr>
        </p:nvSpPr>
        <p:spPr/>
        <p:txBody>
          <a:bodyPr/>
          <a:lstStyle>
            <a:lvl1pPr>
              <a:defRPr>
                <a:solidFill>
                  <a:schemeClr val="bg1"/>
                </a:solidFill>
              </a:defRPr>
            </a:lvl1pPr>
          </a:lstStyle>
          <a:p>
            <a:fld id="{2EE2BE8D-C89C-2D47-8108-6CCE94226793}" type="datetime1">
              <a:rPr lang="en-AU" smtClean="0"/>
              <a:t>11/07/2021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BCE7D7D-9690-644D-97C7-DB24D7A3DA6C}" type="slidenum">
              <a:rPr lang="en-US" smtClean="0"/>
              <a:pPr/>
              <a:t>‹#›</a:t>
            </a:fld>
            <a:endParaRPr lang="en-US"/>
          </a:p>
        </p:txBody>
      </p:sp>
    </p:spTree>
    <p:extLst>
      <p:ext uri="{BB962C8B-B14F-4D97-AF65-F5344CB8AC3E}">
        <p14:creationId xmlns:p14="http://schemas.microsoft.com/office/powerpoint/2010/main" val="334215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65">
          <p15:clr>
            <a:srgbClr val="FBAE40"/>
          </p15:clr>
        </p15:guide>
        <p15:guide id="3" orient="horz" pos="18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2 Divider (White/Green)">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t>XX</a:t>
            </a:r>
          </a:p>
        </p:txBody>
      </p:sp>
      <p:grpSp>
        <p:nvGrpSpPr>
          <p:cNvPr id="28" name="Group 27">
            <a:extLst>
              <a:ext uri="{FF2B5EF4-FFF2-40B4-BE49-F238E27FC236}">
                <a16:creationId xmlns:a16="http://schemas.microsoft.com/office/drawing/2014/main" id="{96521A19-BA01-4073-A3B0-FD772558F1BE}"/>
              </a:ext>
            </a:extLst>
          </p:cNvPr>
          <p:cNvGrpSpPr/>
          <p:nvPr userDrawn="1"/>
        </p:nvGrpSpPr>
        <p:grpSpPr>
          <a:xfrm>
            <a:off x="10601983" y="286755"/>
            <a:ext cx="1297917" cy="302151"/>
            <a:chOff x="10601983" y="286755"/>
            <a:chExt cx="1297917" cy="302151"/>
          </a:xfrm>
        </p:grpSpPr>
        <p:sp>
          <p:nvSpPr>
            <p:cNvPr id="29" name="Freeform 5">
              <a:extLst>
                <a:ext uri="{FF2B5EF4-FFF2-40B4-BE49-F238E27FC236}">
                  <a16:creationId xmlns:a16="http://schemas.microsoft.com/office/drawing/2014/main" id="{168923C4-14C3-4ED5-9708-F848B346BCB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225222CA-3495-4FB5-B534-C7A2BB21446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9994CE16-B59A-46F0-9244-5BCB24ABBE6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7312437B-871B-4C33-810B-ED91206C4F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2E791E29-35CA-4308-BC50-B00FD0A8FC2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962E6A24-B102-4D0E-A0D0-D0A970B2C47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9" name="Title 1">
            <a:extLst>
              <a:ext uri="{FF2B5EF4-FFF2-40B4-BE49-F238E27FC236}">
                <a16:creationId xmlns:a16="http://schemas.microsoft.com/office/drawing/2014/main" id="{2CE84C17-83FC-D24C-9D8A-7C29F91A092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0" name="Text Placeholder 4">
            <a:extLst>
              <a:ext uri="{FF2B5EF4-FFF2-40B4-BE49-F238E27FC236}">
                <a16:creationId xmlns:a16="http://schemas.microsoft.com/office/drawing/2014/main" id="{1AF4F955-527E-E849-896C-5D66C5994A88}"/>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1" name="Group 20">
            <a:extLst>
              <a:ext uri="{FF2B5EF4-FFF2-40B4-BE49-F238E27FC236}">
                <a16:creationId xmlns:a16="http://schemas.microsoft.com/office/drawing/2014/main" id="{2E519C4A-59B9-D449-AAFE-EE878AB04AE6}"/>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98966F03-5D9E-6D4A-B532-D763CE9DB8D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2C894DDE-1D91-7B4F-9833-233D9BFEB6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2496884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217" y="2523752"/>
            <a:ext cx="10079567" cy="382148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1A3F06-EE67-A446-8C5E-FD76505A6D4C}" type="datetime1">
              <a:rPr lang="en-AU" smtClean="0"/>
              <a:t>11/07/2021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E7D7D-9690-644D-97C7-DB24D7A3DA6C}" type="slidenum">
              <a:rPr lang="en-US" smtClean="0"/>
              <a:t>‹#›</a:t>
            </a:fld>
            <a:endParaRPr lang="en-US"/>
          </a:p>
        </p:txBody>
      </p:sp>
      <p:pic>
        <p:nvPicPr>
          <p:cNvPr id="12" name="Picture 11">
            <a:extLst>
              <a:ext uri="{FF2B5EF4-FFF2-40B4-BE49-F238E27FC236}">
                <a16:creationId xmlns:a16="http://schemas.microsoft.com/office/drawing/2014/main" id="{D6C17EAD-BEC8-C743-81FC-F5F01A440F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218" y="441326"/>
            <a:ext cx="3343511" cy="421637"/>
          </a:xfrm>
          <a:prstGeom prst="rect">
            <a:avLst/>
          </a:prstGeom>
        </p:spPr>
      </p:pic>
      <p:sp>
        <p:nvSpPr>
          <p:cNvPr id="22" name="Title 21">
            <a:extLst>
              <a:ext uri="{FF2B5EF4-FFF2-40B4-BE49-F238E27FC236}">
                <a16:creationId xmlns:a16="http://schemas.microsoft.com/office/drawing/2014/main" id="{AD287F53-DD76-A24D-BE55-056721B49EFF}"/>
              </a:ext>
            </a:extLst>
          </p:cNvPr>
          <p:cNvSpPr>
            <a:spLocks noGrp="1"/>
          </p:cNvSpPr>
          <p:nvPr>
            <p:ph type="title"/>
          </p:nvPr>
        </p:nvSpPr>
        <p:spPr/>
        <p:txBody>
          <a:bodyPr/>
          <a:lstStyle/>
          <a:p>
            <a:r>
              <a:rPr lang="en-US"/>
              <a:t>Click to edit Master title style</a:t>
            </a:r>
          </a:p>
        </p:txBody>
      </p:sp>
      <p:grpSp>
        <p:nvGrpSpPr>
          <p:cNvPr id="8" name="Group 7">
            <a:extLst>
              <a:ext uri="{FF2B5EF4-FFF2-40B4-BE49-F238E27FC236}">
                <a16:creationId xmlns:a16="http://schemas.microsoft.com/office/drawing/2014/main" id="{FE55FF80-A7AF-D548-B835-041A648C9254}"/>
              </a:ext>
            </a:extLst>
          </p:cNvPr>
          <p:cNvGrpSpPr/>
          <p:nvPr userDrawn="1"/>
        </p:nvGrpSpPr>
        <p:grpSpPr>
          <a:xfrm>
            <a:off x="5432808" y="0"/>
            <a:ext cx="6759192" cy="861862"/>
            <a:chOff x="4074606" y="0"/>
            <a:chExt cx="5069394" cy="861862"/>
          </a:xfrm>
        </p:grpSpPr>
        <p:sp>
          <p:nvSpPr>
            <p:cNvPr id="16" name="Freeform 15">
              <a:extLst>
                <a:ext uri="{FF2B5EF4-FFF2-40B4-BE49-F238E27FC236}">
                  <a16:creationId xmlns:a16="http://schemas.microsoft.com/office/drawing/2014/main" id="{2B593F92-9724-564A-98CF-C8C607625937}"/>
                </a:ext>
              </a:extLst>
            </p:cNvPr>
            <p:cNvSpPr/>
            <p:nvPr userDrawn="1"/>
          </p:nvSpPr>
          <p:spPr>
            <a:xfrm flipH="1">
              <a:off x="4074606" y="0"/>
              <a:ext cx="4311020" cy="861862"/>
            </a:xfrm>
            <a:custGeom>
              <a:avLst/>
              <a:gdLst>
                <a:gd name="connsiteX0" fmla="*/ 4311020 w 4311020"/>
                <a:gd name="connsiteY0" fmla="*/ 0 h 861862"/>
                <a:gd name="connsiteX1" fmla="*/ 312555 w 4311020"/>
                <a:gd name="connsiteY1" fmla="*/ 0 h 861862"/>
                <a:gd name="connsiteX2" fmla="*/ 0 w 4311020"/>
                <a:gd name="connsiteY2" fmla="*/ 861862 h 861862"/>
                <a:gd name="connsiteX3" fmla="*/ 4311020 w 4311020"/>
                <a:gd name="connsiteY3" fmla="*/ 861862 h 861862"/>
              </a:gdLst>
              <a:ahLst/>
              <a:cxnLst>
                <a:cxn ang="0">
                  <a:pos x="connsiteX0" y="connsiteY0"/>
                </a:cxn>
                <a:cxn ang="0">
                  <a:pos x="connsiteX1" y="connsiteY1"/>
                </a:cxn>
                <a:cxn ang="0">
                  <a:pos x="connsiteX2" y="connsiteY2"/>
                </a:cxn>
                <a:cxn ang="0">
                  <a:pos x="connsiteX3" y="connsiteY3"/>
                </a:cxn>
              </a:cxnLst>
              <a:rect l="l" t="t" r="r" b="b"/>
              <a:pathLst>
                <a:path w="4311020" h="861862">
                  <a:moveTo>
                    <a:pt x="4311020" y="0"/>
                  </a:moveTo>
                  <a:lnTo>
                    <a:pt x="312555" y="0"/>
                  </a:lnTo>
                  <a:lnTo>
                    <a:pt x="0" y="861862"/>
                  </a:lnTo>
                  <a:lnTo>
                    <a:pt x="4311020" y="861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15" name="Freeform 14">
              <a:extLst>
                <a:ext uri="{FF2B5EF4-FFF2-40B4-BE49-F238E27FC236}">
                  <a16:creationId xmlns:a16="http://schemas.microsoft.com/office/drawing/2014/main" id="{E68E6936-EB89-8C47-A45C-1767971B0B51}"/>
                </a:ext>
              </a:extLst>
            </p:cNvPr>
            <p:cNvSpPr/>
            <p:nvPr userDrawn="1"/>
          </p:nvSpPr>
          <p:spPr>
            <a:xfrm flipH="1">
              <a:off x="8102462" y="174941"/>
              <a:ext cx="1041538" cy="686921"/>
            </a:xfrm>
            <a:custGeom>
              <a:avLst/>
              <a:gdLst>
                <a:gd name="connsiteX0" fmla="*/ 793752 w 1041538"/>
                <a:gd name="connsiteY0" fmla="*/ 0 h 686921"/>
                <a:gd name="connsiteX1" fmla="*/ 0 w 1041538"/>
                <a:gd name="connsiteY1" fmla="*/ 0 h 686921"/>
                <a:gd name="connsiteX2" fmla="*/ 0 w 1041538"/>
                <a:gd name="connsiteY2" fmla="*/ 686921 h 686921"/>
                <a:gd name="connsiteX3" fmla="*/ 1041538 w 1041538"/>
                <a:gd name="connsiteY3" fmla="*/ 686921 h 686921"/>
              </a:gdLst>
              <a:ahLst/>
              <a:cxnLst>
                <a:cxn ang="0">
                  <a:pos x="connsiteX0" y="connsiteY0"/>
                </a:cxn>
                <a:cxn ang="0">
                  <a:pos x="connsiteX1" y="connsiteY1"/>
                </a:cxn>
                <a:cxn ang="0">
                  <a:pos x="connsiteX2" y="connsiteY2"/>
                </a:cxn>
                <a:cxn ang="0">
                  <a:pos x="connsiteX3" y="connsiteY3"/>
                </a:cxn>
              </a:cxnLst>
              <a:rect l="l" t="t" r="r" b="b"/>
              <a:pathLst>
                <a:path w="1041538" h="686921">
                  <a:moveTo>
                    <a:pt x="793752" y="0"/>
                  </a:moveTo>
                  <a:lnTo>
                    <a:pt x="0" y="0"/>
                  </a:lnTo>
                  <a:lnTo>
                    <a:pt x="0" y="686921"/>
                  </a:lnTo>
                  <a:lnTo>
                    <a:pt x="1041538" y="6869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13" name="Triangle 12">
              <a:extLst>
                <a:ext uri="{FF2B5EF4-FFF2-40B4-BE49-F238E27FC236}">
                  <a16:creationId xmlns:a16="http://schemas.microsoft.com/office/drawing/2014/main" id="{C3330BA1-6D69-5547-B9F0-7D1AC011D17D}"/>
                </a:ext>
              </a:extLst>
            </p:cNvPr>
            <p:cNvSpPr/>
            <p:nvPr userDrawn="1"/>
          </p:nvSpPr>
          <p:spPr>
            <a:xfrm flipH="1">
              <a:off x="8102460" y="471105"/>
              <a:ext cx="283768" cy="390757"/>
            </a:xfrm>
            <a:prstGeom prst="triangle">
              <a:avLst/>
            </a:prstGeom>
            <a:solidFill>
              <a:srgbClr val="000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Tree>
    <p:extLst>
      <p:ext uri="{BB962C8B-B14F-4D97-AF65-F5344CB8AC3E}">
        <p14:creationId xmlns:p14="http://schemas.microsoft.com/office/powerpoint/2010/main" val="46240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56217" y="2524484"/>
            <a:ext cx="4656667" cy="382075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79117" y="2524484"/>
            <a:ext cx="4656667" cy="382075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7D521A4-D7CB-EE46-9725-38F86F2F0D45}" type="datetime1">
              <a:rPr lang="en-AU" smtClean="0"/>
              <a:t>11/07/2021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E7D7D-9690-644D-97C7-DB24D7A3DA6C}" type="slidenum">
              <a:rPr lang="en-US" smtClean="0"/>
              <a:t>‹#›</a:t>
            </a:fld>
            <a:endParaRPr lang="en-US"/>
          </a:p>
        </p:txBody>
      </p:sp>
      <p:sp>
        <p:nvSpPr>
          <p:cNvPr id="9" name="Title 8">
            <a:extLst>
              <a:ext uri="{FF2B5EF4-FFF2-40B4-BE49-F238E27FC236}">
                <a16:creationId xmlns:a16="http://schemas.microsoft.com/office/drawing/2014/main" id="{7E200FD8-F7BB-5D48-B141-5FDABD41B06B}"/>
              </a:ext>
            </a:extLst>
          </p:cNvPr>
          <p:cNvSpPr>
            <a:spLocks noGrp="1"/>
          </p:cNvSpPr>
          <p:nvPr>
            <p:ph type="title"/>
          </p:nvPr>
        </p:nvSpPr>
        <p:spPr>
          <a:xfrm>
            <a:off x="1056217" y="1640625"/>
            <a:ext cx="10079568" cy="332399"/>
          </a:xfrm>
        </p:spPr>
        <p:txBody>
          <a:bodyPr/>
          <a:lstStyle/>
          <a:p>
            <a:r>
              <a:rPr lang="en-US"/>
              <a:t>Click to edit Master title style</a:t>
            </a:r>
          </a:p>
        </p:txBody>
      </p:sp>
      <p:pic>
        <p:nvPicPr>
          <p:cNvPr id="10" name="Picture 9">
            <a:extLst>
              <a:ext uri="{FF2B5EF4-FFF2-40B4-BE49-F238E27FC236}">
                <a16:creationId xmlns:a16="http://schemas.microsoft.com/office/drawing/2014/main" id="{81346A81-3B6D-2F43-9267-4CFD2D923D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218" y="441326"/>
            <a:ext cx="3343511" cy="421637"/>
          </a:xfrm>
          <a:prstGeom prst="rect">
            <a:avLst/>
          </a:prstGeom>
        </p:spPr>
      </p:pic>
      <p:grpSp>
        <p:nvGrpSpPr>
          <p:cNvPr id="20" name="Group 19">
            <a:extLst>
              <a:ext uri="{FF2B5EF4-FFF2-40B4-BE49-F238E27FC236}">
                <a16:creationId xmlns:a16="http://schemas.microsoft.com/office/drawing/2014/main" id="{22614667-57AA-CA41-9F42-C9313B108201}"/>
              </a:ext>
            </a:extLst>
          </p:cNvPr>
          <p:cNvGrpSpPr/>
          <p:nvPr userDrawn="1"/>
        </p:nvGrpSpPr>
        <p:grpSpPr>
          <a:xfrm>
            <a:off x="5432808" y="0"/>
            <a:ext cx="6759192" cy="861862"/>
            <a:chOff x="4074606" y="0"/>
            <a:chExt cx="5069394" cy="861862"/>
          </a:xfrm>
        </p:grpSpPr>
        <p:sp>
          <p:nvSpPr>
            <p:cNvPr id="21" name="Freeform 20">
              <a:extLst>
                <a:ext uri="{FF2B5EF4-FFF2-40B4-BE49-F238E27FC236}">
                  <a16:creationId xmlns:a16="http://schemas.microsoft.com/office/drawing/2014/main" id="{60117C15-3BCA-0844-B336-78F9E6DB7267}"/>
                </a:ext>
              </a:extLst>
            </p:cNvPr>
            <p:cNvSpPr/>
            <p:nvPr userDrawn="1"/>
          </p:nvSpPr>
          <p:spPr>
            <a:xfrm flipH="1">
              <a:off x="4074606" y="0"/>
              <a:ext cx="4311020" cy="861862"/>
            </a:xfrm>
            <a:custGeom>
              <a:avLst/>
              <a:gdLst>
                <a:gd name="connsiteX0" fmla="*/ 4311020 w 4311020"/>
                <a:gd name="connsiteY0" fmla="*/ 0 h 861862"/>
                <a:gd name="connsiteX1" fmla="*/ 312555 w 4311020"/>
                <a:gd name="connsiteY1" fmla="*/ 0 h 861862"/>
                <a:gd name="connsiteX2" fmla="*/ 0 w 4311020"/>
                <a:gd name="connsiteY2" fmla="*/ 861862 h 861862"/>
                <a:gd name="connsiteX3" fmla="*/ 4311020 w 4311020"/>
                <a:gd name="connsiteY3" fmla="*/ 861862 h 861862"/>
              </a:gdLst>
              <a:ahLst/>
              <a:cxnLst>
                <a:cxn ang="0">
                  <a:pos x="connsiteX0" y="connsiteY0"/>
                </a:cxn>
                <a:cxn ang="0">
                  <a:pos x="connsiteX1" y="connsiteY1"/>
                </a:cxn>
                <a:cxn ang="0">
                  <a:pos x="connsiteX2" y="connsiteY2"/>
                </a:cxn>
                <a:cxn ang="0">
                  <a:pos x="connsiteX3" y="connsiteY3"/>
                </a:cxn>
              </a:cxnLst>
              <a:rect l="l" t="t" r="r" b="b"/>
              <a:pathLst>
                <a:path w="4311020" h="861862">
                  <a:moveTo>
                    <a:pt x="4311020" y="0"/>
                  </a:moveTo>
                  <a:lnTo>
                    <a:pt x="312555" y="0"/>
                  </a:lnTo>
                  <a:lnTo>
                    <a:pt x="0" y="861862"/>
                  </a:lnTo>
                  <a:lnTo>
                    <a:pt x="4311020" y="861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2" name="Freeform 21">
              <a:extLst>
                <a:ext uri="{FF2B5EF4-FFF2-40B4-BE49-F238E27FC236}">
                  <a16:creationId xmlns:a16="http://schemas.microsoft.com/office/drawing/2014/main" id="{4DD41A87-C121-464A-BC5B-19A4FDA420E4}"/>
                </a:ext>
              </a:extLst>
            </p:cNvPr>
            <p:cNvSpPr/>
            <p:nvPr userDrawn="1"/>
          </p:nvSpPr>
          <p:spPr>
            <a:xfrm flipH="1">
              <a:off x="8102462" y="174941"/>
              <a:ext cx="1041538" cy="686921"/>
            </a:xfrm>
            <a:custGeom>
              <a:avLst/>
              <a:gdLst>
                <a:gd name="connsiteX0" fmla="*/ 793752 w 1041538"/>
                <a:gd name="connsiteY0" fmla="*/ 0 h 686921"/>
                <a:gd name="connsiteX1" fmla="*/ 0 w 1041538"/>
                <a:gd name="connsiteY1" fmla="*/ 0 h 686921"/>
                <a:gd name="connsiteX2" fmla="*/ 0 w 1041538"/>
                <a:gd name="connsiteY2" fmla="*/ 686921 h 686921"/>
                <a:gd name="connsiteX3" fmla="*/ 1041538 w 1041538"/>
                <a:gd name="connsiteY3" fmla="*/ 686921 h 686921"/>
              </a:gdLst>
              <a:ahLst/>
              <a:cxnLst>
                <a:cxn ang="0">
                  <a:pos x="connsiteX0" y="connsiteY0"/>
                </a:cxn>
                <a:cxn ang="0">
                  <a:pos x="connsiteX1" y="connsiteY1"/>
                </a:cxn>
                <a:cxn ang="0">
                  <a:pos x="connsiteX2" y="connsiteY2"/>
                </a:cxn>
                <a:cxn ang="0">
                  <a:pos x="connsiteX3" y="connsiteY3"/>
                </a:cxn>
              </a:cxnLst>
              <a:rect l="l" t="t" r="r" b="b"/>
              <a:pathLst>
                <a:path w="1041538" h="686921">
                  <a:moveTo>
                    <a:pt x="793752" y="0"/>
                  </a:moveTo>
                  <a:lnTo>
                    <a:pt x="0" y="0"/>
                  </a:lnTo>
                  <a:lnTo>
                    <a:pt x="0" y="686921"/>
                  </a:lnTo>
                  <a:lnTo>
                    <a:pt x="1041538" y="6869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3" name="Triangle 22">
              <a:extLst>
                <a:ext uri="{FF2B5EF4-FFF2-40B4-BE49-F238E27FC236}">
                  <a16:creationId xmlns:a16="http://schemas.microsoft.com/office/drawing/2014/main" id="{6C539321-DA5E-FB47-AA13-45E7EF734A33}"/>
                </a:ext>
              </a:extLst>
            </p:cNvPr>
            <p:cNvSpPr/>
            <p:nvPr userDrawn="1"/>
          </p:nvSpPr>
          <p:spPr>
            <a:xfrm flipH="1">
              <a:off x="8102460" y="471105"/>
              <a:ext cx="283768" cy="390757"/>
            </a:xfrm>
            <a:prstGeom prst="triangle">
              <a:avLst/>
            </a:prstGeom>
            <a:solidFill>
              <a:srgbClr val="000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Tree>
    <p:extLst>
      <p:ext uri="{BB962C8B-B14F-4D97-AF65-F5344CB8AC3E}">
        <p14:creationId xmlns:p14="http://schemas.microsoft.com/office/powerpoint/2010/main" val="356165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218" y="2523752"/>
            <a:ext cx="4944533" cy="382148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3ECA9C-72D2-F447-AA0B-A35DCBEF8EE8}" type="datetime1">
              <a:rPr lang="en-AU" smtClean="0"/>
              <a:t>11/07/2021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E7D7D-9690-644D-97C7-DB24D7A3DA6C}" type="slidenum">
              <a:rPr lang="en-US" smtClean="0"/>
              <a:t>‹#›</a:t>
            </a:fld>
            <a:endParaRPr lang="en-US"/>
          </a:p>
        </p:txBody>
      </p:sp>
      <p:pic>
        <p:nvPicPr>
          <p:cNvPr id="12" name="Picture 11">
            <a:extLst>
              <a:ext uri="{FF2B5EF4-FFF2-40B4-BE49-F238E27FC236}">
                <a16:creationId xmlns:a16="http://schemas.microsoft.com/office/drawing/2014/main" id="{D6C17EAD-BEC8-C743-81FC-F5F01A440F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218" y="441326"/>
            <a:ext cx="3343511" cy="421637"/>
          </a:xfrm>
          <a:prstGeom prst="rect">
            <a:avLst/>
          </a:prstGeom>
        </p:spPr>
      </p:pic>
      <p:sp>
        <p:nvSpPr>
          <p:cNvPr id="17" name="Content Placeholder 16">
            <a:extLst>
              <a:ext uri="{FF2B5EF4-FFF2-40B4-BE49-F238E27FC236}">
                <a16:creationId xmlns:a16="http://schemas.microsoft.com/office/drawing/2014/main" id="{34377838-EB97-0241-87AF-6F3F51B62F11}"/>
              </a:ext>
            </a:extLst>
          </p:cNvPr>
          <p:cNvSpPr>
            <a:spLocks noGrp="1"/>
          </p:cNvSpPr>
          <p:nvPr>
            <p:ph sz="quarter" idx="13" hasCustomPrompt="1"/>
          </p:nvPr>
        </p:nvSpPr>
        <p:spPr>
          <a:xfrm>
            <a:off x="6774040" y="1665288"/>
            <a:ext cx="4361744" cy="4679950"/>
          </a:xfrm>
          <a:prstGeom prst="rect">
            <a:avLst/>
          </a:prstGeom>
          <a:solidFill>
            <a:schemeClr val="bg2"/>
          </a:solidFill>
        </p:spPr>
        <p:txBody>
          <a:bodyPr anchor="ctr" anchorCtr="0"/>
          <a:lstStyle>
            <a:lvl1pPr algn="ctr">
              <a:defRPr>
                <a:solidFill>
                  <a:schemeClr val="bg1"/>
                </a:solidFill>
              </a:defRPr>
            </a:lvl1pPr>
          </a:lstStyle>
          <a:p>
            <a:pPr lvl="0"/>
            <a:r>
              <a:rPr lang="en-US" dirty="0"/>
              <a:t>Image/Graphic/Chart</a:t>
            </a:r>
          </a:p>
        </p:txBody>
      </p:sp>
      <p:sp>
        <p:nvSpPr>
          <p:cNvPr id="8" name="Title 7">
            <a:extLst>
              <a:ext uri="{FF2B5EF4-FFF2-40B4-BE49-F238E27FC236}">
                <a16:creationId xmlns:a16="http://schemas.microsoft.com/office/drawing/2014/main" id="{5FD92B11-7AC1-8B4F-91FB-25AA6F1CFEC4}"/>
              </a:ext>
            </a:extLst>
          </p:cNvPr>
          <p:cNvSpPr>
            <a:spLocks noGrp="1"/>
          </p:cNvSpPr>
          <p:nvPr>
            <p:ph type="title" hasCustomPrompt="1"/>
          </p:nvPr>
        </p:nvSpPr>
        <p:spPr>
          <a:xfrm>
            <a:off x="1056218" y="1640626"/>
            <a:ext cx="4944533" cy="664797"/>
          </a:xfrm>
        </p:spPr>
        <p:txBody>
          <a:bodyPr/>
          <a:lstStyle/>
          <a:p>
            <a:r>
              <a:rPr lang="en-US" dirty="0"/>
              <a:t>Click to edit Master </a:t>
            </a:r>
            <a:br>
              <a:rPr lang="en-US" dirty="0"/>
            </a:br>
            <a:r>
              <a:rPr lang="en-US" dirty="0"/>
              <a:t>title style</a:t>
            </a:r>
          </a:p>
        </p:txBody>
      </p:sp>
      <p:grpSp>
        <p:nvGrpSpPr>
          <p:cNvPr id="20" name="Group 19">
            <a:extLst>
              <a:ext uri="{FF2B5EF4-FFF2-40B4-BE49-F238E27FC236}">
                <a16:creationId xmlns:a16="http://schemas.microsoft.com/office/drawing/2014/main" id="{C7E2F7BA-3393-EC41-90C7-A1177EC49A4B}"/>
              </a:ext>
            </a:extLst>
          </p:cNvPr>
          <p:cNvGrpSpPr/>
          <p:nvPr userDrawn="1"/>
        </p:nvGrpSpPr>
        <p:grpSpPr>
          <a:xfrm>
            <a:off x="5432808" y="0"/>
            <a:ext cx="6759192" cy="861862"/>
            <a:chOff x="4074606" y="0"/>
            <a:chExt cx="5069394" cy="861862"/>
          </a:xfrm>
        </p:grpSpPr>
        <p:sp>
          <p:nvSpPr>
            <p:cNvPr id="21" name="Freeform 20">
              <a:extLst>
                <a:ext uri="{FF2B5EF4-FFF2-40B4-BE49-F238E27FC236}">
                  <a16:creationId xmlns:a16="http://schemas.microsoft.com/office/drawing/2014/main" id="{19755AB2-ED7A-4B4D-A279-7663D54C2C3B}"/>
                </a:ext>
              </a:extLst>
            </p:cNvPr>
            <p:cNvSpPr/>
            <p:nvPr userDrawn="1"/>
          </p:nvSpPr>
          <p:spPr>
            <a:xfrm flipH="1">
              <a:off x="4074606" y="0"/>
              <a:ext cx="4311020" cy="861862"/>
            </a:xfrm>
            <a:custGeom>
              <a:avLst/>
              <a:gdLst>
                <a:gd name="connsiteX0" fmla="*/ 4311020 w 4311020"/>
                <a:gd name="connsiteY0" fmla="*/ 0 h 861862"/>
                <a:gd name="connsiteX1" fmla="*/ 312555 w 4311020"/>
                <a:gd name="connsiteY1" fmla="*/ 0 h 861862"/>
                <a:gd name="connsiteX2" fmla="*/ 0 w 4311020"/>
                <a:gd name="connsiteY2" fmla="*/ 861862 h 861862"/>
                <a:gd name="connsiteX3" fmla="*/ 4311020 w 4311020"/>
                <a:gd name="connsiteY3" fmla="*/ 861862 h 861862"/>
              </a:gdLst>
              <a:ahLst/>
              <a:cxnLst>
                <a:cxn ang="0">
                  <a:pos x="connsiteX0" y="connsiteY0"/>
                </a:cxn>
                <a:cxn ang="0">
                  <a:pos x="connsiteX1" y="connsiteY1"/>
                </a:cxn>
                <a:cxn ang="0">
                  <a:pos x="connsiteX2" y="connsiteY2"/>
                </a:cxn>
                <a:cxn ang="0">
                  <a:pos x="connsiteX3" y="connsiteY3"/>
                </a:cxn>
              </a:cxnLst>
              <a:rect l="l" t="t" r="r" b="b"/>
              <a:pathLst>
                <a:path w="4311020" h="861862">
                  <a:moveTo>
                    <a:pt x="4311020" y="0"/>
                  </a:moveTo>
                  <a:lnTo>
                    <a:pt x="312555" y="0"/>
                  </a:lnTo>
                  <a:lnTo>
                    <a:pt x="0" y="861862"/>
                  </a:lnTo>
                  <a:lnTo>
                    <a:pt x="4311020" y="861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2" name="Freeform 21">
              <a:extLst>
                <a:ext uri="{FF2B5EF4-FFF2-40B4-BE49-F238E27FC236}">
                  <a16:creationId xmlns:a16="http://schemas.microsoft.com/office/drawing/2014/main" id="{EE46AB2A-A7E9-3B46-8B57-F16B32384089}"/>
                </a:ext>
              </a:extLst>
            </p:cNvPr>
            <p:cNvSpPr/>
            <p:nvPr userDrawn="1"/>
          </p:nvSpPr>
          <p:spPr>
            <a:xfrm flipH="1">
              <a:off x="8102462" y="174941"/>
              <a:ext cx="1041538" cy="686921"/>
            </a:xfrm>
            <a:custGeom>
              <a:avLst/>
              <a:gdLst>
                <a:gd name="connsiteX0" fmla="*/ 793752 w 1041538"/>
                <a:gd name="connsiteY0" fmla="*/ 0 h 686921"/>
                <a:gd name="connsiteX1" fmla="*/ 0 w 1041538"/>
                <a:gd name="connsiteY1" fmla="*/ 0 h 686921"/>
                <a:gd name="connsiteX2" fmla="*/ 0 w 1041538"/>
                <a:gd name="connsiteY2" fmla="*/ 686921 h 686921"/>
                <a:gd name="connsiteX3" fmla="*/ 1041538 w 1041538"/>
                <a:gd name="connsiteY3" fmla="*/ 686921 h 686921"/>
              </a:gdLst>
              <a:ahLst/>
              <a:cxnLst>
                <a:cxn ang="0">
                  <a:pos x="connsiteX0" y="connsiteY0"/>
                </a:cxn>
                <a:cxn ang="0">
                  <a:pos x="connsiteX1" y="connsiteY1"/>
                </a:cxn>
                <a:cxn ang="0">
                  <a:pos x="connsiteX2" y="connsiteY2"/>
                </a:cxn>
                <a:cxn ang="0">
                  <a:pos x="connsiteX3" y="connsiteY3"/>
                </a:cxn>
              </a:cxnLst>
              <a:rect l="l" t="t" r="r" b="b"/>
              <a:pathLst>
                <a:path w="1041538" h="686921">
                  <a:moveTo>
                    <a:pt x="793752" y="0"/>
                  </a:moveTo>
                  <a:lnTo>
                    <a:pt x="0" y="0"/>
                  </a:lnTo>
                  <a:lnTo>
                    <a:pt x="0" y="686921"/>
                  </a:lnTo>
                  <a:lnTo>
                    <a:pt x="1041538" y="6869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3" name="Triangle 22">
              <a:extLst>
                <a:ext uri="{FF2B5EF4-FFF2-40B4-BE49-F238E27FC236}">
                  <a16:creationId xmlns:a16="http://schemas.microsoft.com/office/drawing/2014/main" id="{61B84070-B4F8-A44E-AB88-F2893E94B37D}"/>
                </a:ext>
              </a:extLst>
            </p:cNvPr>
            <p:cNvSpPr/>
            <p:nvPr userDrawn="1"/>
          </p:nvSpPr>
          <p:spPr>
            <a:xfrm flipH="1">
              <a:off x="8102460" y="471105"/>
              <a:ext cx="283768" cy="390757"/>
            </a:xfrm>
            <a:prstGeom prst="triangle">
              <a:avLst/>
            </a:prstGeom>
            <a:solidFill>
              <a:srgbClr val="000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Tree>
    <p:extLst>
      <p:ext uri="{BB962C8B-B14F-4D97-AF65-F5344CB8AC3E}">
        <p14:creationId xmlns:p14="http://schemas.microsoft.com/office/powerpoint/2010/main" val="99649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Layou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217" y="5379528"/>
            <a:ext cx="10079567" cy="965710"/>
          </a:xfrm>
          <a:prstGeom prst="rect">
            <a:avLst/>
          </a:prstGeom>
        </p:spPr>
        <p:txBody>
          <a:bodyPr>
            <a:noAutofit/>
          </a:bodyPr>
          <a:lstStyle>
            <a:lvl2pPr marL="0" indent="0">
              <a:buNone/>
              <a:defRPr/>
            </a:lvl2pPr>
          </a:lstStyle>
          <a:p>
            <a:pPr lvl="0"/>
            <a:r>
              <a:rPr lang="en-US" dirty="0"/>
              <a:t>Edit Master text styles</a:t>
            </a:r>
          </a:p>
        </p:txBody>
      </p:sp>
      <p:sp>
        <p:nvSpPr>
          <p:cNvPr id="4" name="Date Placeholder 3"/>
          <p:cNvSpPr>
            <a:spLocks noGrp="1"/>
          </p:cNvSpPr>
          <p:nvPr>
            <p:ph type="dt" sz="half" idx="10"/>
          </p:nvPr>
        </p:nvSpPr>
        <p:spPr/>
        <p:txBody>
          <a:bodyPr/>
          <a:lstStyle/>
          <a:p>
            <a:fld id="{6A1A3F06-EE67-A446-8C5E-FD76505A6D4C}" type="datetime1">
              <a:rPr lang="en-AU" smtClean="0"/>
              <a:t>11/07/2021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E7D7D-9690-644D-97C7-DB24D7A3DA6C}" type="slidenum">
              <a:rPr lang="en-US" smtClean="0"/>
              <a:t>‹#›</a:t>
            </a:fld>
            <a:endParaRPr lang="en-US"/>
          </a:p>
        </p:txBody>
      </p:sp>
      <p:pic>
        <p:nvPicPr>
          <p:cNvPr id="12" name="Picture 11">
            <a:extLst>
              <a:ext uri="{FF2B5EF4-FFF2-40B4-BE49-F238E27FC236}">
                <a16:creationId xmlns:a16="http://schemas.microsoft.com/office/drawing/2014/main" id="{D6C17EAD-BEC8-C743-81FC-F5F01A440F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218" y="441326"/>
            <a:ext cx="3343511" cy="421637"/>
          </a:xfrm>
          <a:prstGeom prst="rect">
            <a:avLst/>
          </a:prstGeom>
        </p:spPr>
      </p:pic>
      <p:sp>
        <p:nvSpPr>
          <p:cNvPr id="22" name="Title 21">
            <a:extLst>
              <a:ext uri="{FF2B5EF4-FFF2-40B4-BE49-F238E27FC236}">
                <a16:creationId xmlns:a16="http://schemas.microsoft.com/office/drawing/2014/main" id="{AD287F53-DD76-A24D-BE55-056721B49EF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CD5E10D9-4C9C-C145-BA68-65E99BDD677F}"/>
              </a:ext>
            </a:extLst>
          </p:cNvPr>
          <p:cNvSpPr>
            <a:spLocks noGrp="1"/>
          </p:cNvSpPr>
          <p:nvPr>
            <p:ph type="tbl" sz="quarter" idx="13"/>
          </p:nvPr>
        </p:nvSpPr>
        <p:spPr>
          <a:xfrm>
            <a:off x="1056217" y="2936199"/>
            <a:ext cx="10079567" cy="2295344"/>
          </a:xfrm>
          <a:solidFill>
            <a:schemeClr val="bg2"/>
          </a:solidFill>
        </p:spPr>
        <p:txBody>
          <a:bodyPr anchor="ctr" anchorCtr="0"/>
          <a:lstStyle>
            <a:lvl1pPr algn="ctr">
              <a:defRPr>
                <a:solidFill>
                  <a:schemeClr val="bg1"/>
                </a:solidFill>
              </a:defRPr>
            </a:lvl1pPr>
          </a:lstStyle>
          <a:p>
            <a:r>
              <a:rPr lang="en-US" dirty="0"/>
              <a:t>Click icon to add table</a:t>
            </a:r>
          </a:p>
        </p:txBody>
      </p:sp>
      <p:sp>
        <p:nvSpPr>
          <p:cNvPr id="11" name="Content Placeholder 2">
            <a:extLst>
              <a:ext uri="{FF2B5EF4-FFF2-40B4-BE49-F238E27FC236}">
                <a16:creationId xmlns:a16="http://schemas.microsoft.com/office/drawing/2014/main" id="{155CBCC2-84EC-EE43-916E-45C7AF0CBB78}"/>
              </a:ext>
            </a:extLst>
          </p:cNvPr>
          <p:cNvSpPr>
            <a:spLocks noGrp="1"/>
          </p:cNvSpPr>
          <p:nvPr>
            <p:ph idx="14" hasCustomPrompt="1"/>
          </p:nvPr>
        </p:nvSpPr>
        <p:spPr>
          <a:xfrm>
            <a:off x="1056217" y="2522493"/>
            <a:ext cx="10079567" cy="263149"/>
          </a:xfrm>
          <a:prstGeom prst="rect">
            <a:avLst/>
          </a:prstGeom>
        </p:spPr>
        <p:txBody>
          <a:bodyPr>
            <a:spAutoFit/>
          </a:bodyPr>
          <a:lstStyle>
            <a:lvl1pPr>
              <a:defRPr sz="1800">
                <a:solidFill>
                  <a:schemeClr val="accent2"/>
                </a:solidFill>
              </a:defRPr>
            </a:lvl1pPr>
          </a:lstStyle>
          <a:p>
            <a:pPr lvl="0"/>
            <a:r>
              <a:rPr lang="en-US" dirty="0"/>
              <a:t>Table title</a:t>
            </a:r>
          </a:p>
        </p:txBody>
      </p:sp>
      <p:grpSp>
        <p:nvGrpSpPr>
          <p:cNvPr id="21" name="Group 20">
            <a:extLst>
              <a:ext uri="{FF2B5EF4-FFF2-40B4-BE49-F238E27FC236}">
                <a16:creationId xmlns:a16="http://schemas.microsoft.com/office/drawing/2014/main" id="{8955EE3B-23CD-0F48-BF01-DD9EB8695FBA}"/>
              </a:ext>
            </a:extLst>
          </p:cNvPr>
          <p:cNvGrpSpPr/>
          <p:nvPr userDrawn="1"/>
        </p:nvGrpSpPr>
        <p:grpSpPr>
          <a:xfrm>
            <a:off x="5432808" y="0"/>
            <a:ext cx="6759192" cy="861862"/>
            <a:chOff x="4074606" y="0"/>
            <a:chExt cx="5069394" cy="861862"/>
          </a:xfrm>
        </p:grpSpPr>
        <p:sp>
          <p:nvSpPr>
            <p:cNvPr id="23" name="Freeform 22">
              <a:extLst>
                <a:ext uri="{FF2B5EF4-FFF2-40B4-BE49-F238E27FC236}">
                  <a16:creationId xmlns:a16="http://schemas.microsoft.com/office/drawing/2014/main" id="{87BFEFE3-975F-7A41-9EB4-2B6DD293187E}"/>
                </a:ext>
              </a:extLst>
            </p:cNvPr>
            <p:cNvSpPr/>
            <p:nvPr userDrawn="1"/>
          </p:nvSpPr>
          <p:spPr>
            <a:xfrm flipH="1">
              <a:off x="4074606" y="0"/>
              <a:ext cx="4311020" cy="861862"/>
            </a:xfrm>
            <a:custGeom>
              <a:avLst/>
              <a:gdLst>
                <a:gd name="connsiteX0" fmla="*/ 4311020 w 4311020"/>
                <a:gd name="connsiteY0" fmla="*/ 0 h 861862"/>
                <a:gd name="connsiteX1" fmla="*/ 312555 w 4311020"/>
                <a:gd name="connsiteY1" fmla="*/ 0 h 861862"/>
                <a:gd name="connsiteX2" fmla="*/ 0 w 4311020"/>
                <a:gd name="connsiteY2" fmla="*/ 861862 h 861862"/>
                <a:gd name="connsiteX3" fmla="*/ 4311020 w 4311020"/>
                <a:gd name="connsiteY3" fmla="*/ 861862 h 861862"/>
              </a:gdLst>
              <a:ahLst/>
              <a:cxnLst>
                <a:cxn ang="0">
                  <a:pos x="connsiteX0" y="connsiteY0"/>
                </a:cxn>
                <a:cxn ang="0">
                  <a:pos x="connsiteX1" y="connsiteY1"/>
                </a:cxn>
                <a:cxn ang="0">
                  <a:pos x="connsiteX2" y="connsiteY2"/>
                </a:cxn>
                <a:cxn ang="0">
                  <a:pos x="connsiteX3" y="connsiteY3"/>
                </a:cxn>
              </a:cxnLst>
              <a:rect l="l" t="t" r="r" b="b"/>
              <a:pathLst>
                <a:path w="4311020" h="861862">
                  <a:moveTo>
                    <a:pt x="4311020" y="0"/>
                  </a:moveTo>
                  <a:lnTo>
                    <a:pt x="312555" y="0"/>
                  </a:lnTo>
                  <a:lnTo>
                    <a:pt x="0" y="861862"/>
                  </a:lnTo>
                  <a:lnTo>
                    <a:pt x="4311020" y="861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4" name="Freeform 23">
              <a:extLst>
                <a:ext uri="{FF2B5EF4-FFF2-40B4-BE49-F238E27FC236}">
                  <a16:creationId xmlns:a16="http://schemas.microsoft.com/office/drawing/2014/main" id="{1E67C43C-4773-D343-B649-E43354A5959A}"/>
                </a:ext>
              </a:extLst>
            </p:cNvPr>
            <p:cNvSpPr/>
            <p:nvPr userDrawn="1"/>
          </p:nvSpPr>
          <p:spPr>
            <a:xfrm flipH="1">
              <a:off x="8102462" y="174941"/>
              <a:ext cx="1041538" cy="686921"/>
            </a:xfrm>
            <a:custGeom>
              <a:avLst/>
              <a:gdLst>
                <a:gd name="connsiteX0" fmla="*/ 793752 w 1041538"/>
                <a:gd name="connsiteY0" fmla="*/ 0 h 686921"/>
                <a:gd name="connsiteX1" fmla="*/ 0 w 1041538"/>
                <a:gd name="connsiteY1" fmla="*/ 0 h 686921"/>
                <a:gd name="connsiteX2" fmla="*/ 0 w 1041538"/>
                <a:gd name="connsiteY2" fmla="*/ 686921 h 686921"/>
                <a:gd name="connsiteX3" fmla="*/ 1041538 w 1041538"/>
                <a:gd name="connsiteY3" fmla="*/ 686921 h 686921"/>
              </a:gdLst>
              <a:ahLst/>
              <a:cxnLst>
                <a:cxn ang="0">
                  <a:pos x="connsiteX0" y="connsiteY0"/>
                </a:cxn>
                <a:cxn ang="0">
                  <a:pos x="connsiteX1" y="connsiteY1"/>
                </a:cxn>
                <a:cxn ang="0">
                  <a:pos x="connsiteX2" y="connsiteY2"/>
                </a:cxn>
                <a:cxn ang="0">
                  <a:pos x="connsiteX3" y="connsiteY3"/>
                </a:cxn>
              </a:cxnLst>
              <a:rect l="l" t="t" r="r" b="b"/>
              <a:pathLst>
                <a:path w="1041538" h="686921">
                  <a:moveTo>
                    <a:pt x="793752" y="0"/>
                  </a:moveTo>
                  <a:lnTo>
                    <a:pt x="0" y="0"/>
                  </a:lnTo>
                  <a:lnTo>
                    <a:pt x="0" y="686921"/>
                  </a:lnTo>
                  <a:lnTo>
                    <a:pt x="1041538" y="6869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5" name="Triangle 24">
              <a:extLst>
                <a:ext uri="{FF2B5EF4-FFF2-40B4-BE49-F238E27FC236}">
                  <a16:creationId xmlns:a16="http://schemas.microsoft.com/office/drawing/2014/main" id="{CAA54333-4A8F-7B49-818E-DF5C631077F4}"/>
                </a:ext>
              </a:extLst>
            </p:cNvPr>
            <p:cNvSpPr/>
            <p:nvPr userDrawn="1"/>
          </p:nvSpPr>
          <p:spPr>
            <a:xfrm flipH="1">
              <a:off x="8102460" y="471105"/>
              <a:ext cx="283768" cy="390757"/>
            </a:xfrm>
            <a:prstGeom prst="triangle">
              <a:avLst/>
            </a:prstGeom>
            <a:solidFill>
              <a:srgbClr val="000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Tree>
    <p:extLst>
      <p:ext uri="{BB962C8B-B14F-4D97-AF65-F5344CB8AC3E}">
        <p14:creationId xmlns:p14="http://schemas.microsoft.com/office/powerpoint/2010/main" val="197278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EC8AC2-810D-F045-AE18-5D0DC61C4926}" type="datetime1">
              <a:rPr lang="en-AU" smtClean="0"/>
              <a:t>11/07/2021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E7D7D-9690-644D-97C7-DB24D7A3DA6C}" type="slidenum">
              <a:rPr lang="en-US" smtClean="0"/>
              <a:t>‹#›</a:t>
            </a:fld>
            <a:endParaRPr lang="en-US"/>
          </a:p>
        </p:txBody>
      </p:sp>
      <p:pic>
        <p:nvPicPr>
          <p:cNvPr id="6" name="Picture 5">
            <a:extLst>
              <a:ext uri="{FF2B5EF4-FFF2-40B4-BE49-F238E27FC236}">
                <a16:creationId xmlns:a16="http://schemas.microsoft.com/office/drawing/2014/main" id="{ACE6A815-856A-D14F-931F-96C54761AB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218" y="441326"/>
            <a:ext cx="3343511" cy="421637"/>
          </a:xfrm>
          <a:prstGeom prst="rect">
            <a:avLst/>
          </a:prstGeom>
        </p:spPr>
      </p:pic>
      <p:sp>
        <p:nvSpPr>
          <p:cNvPr id="8" name="Title 7">
            <a:extLst>
              <a:ext uri="{FF2B5EF4-FFF2-40B4-BE49-F238E27FC236}">
                <a16:creationId xmlns:a16="http://schemas.microsoft.com/office/drawing/2014/main" id="{E2AC09B2-AA17-9844-A45C-D037DC437E51}"/>
              </a:ext>
            </a:extLst>
          </p:cNvPr>
          <p:cNvSpPr>
            <a:spLocks noGrp="1"/>
          </p:cNvSpPr>
          <p:nvPr>
            <p:ph type="title"/>
          </p:nvPr>
        </p:nvSpPr>
        <p:spPr/>
        <p:txBody>
          <a:bodyPr/>
          <a:lstStyle/>
          <a:p>
            <a:r>
              <a:rPr lang="en-US"/>
              <a:t>Click to edit Master title style</a:t>
            </a:r>
          </a:p>
        </p:txBody>
      </p:sp>
      <p:grpSp>
        <p:nvGrpSpPr>
          <p:cNvPr id="17" name="Group 16">
            <a:extLst>
              <a:ext uri="{FF2B5EF4-FFF2-40B4-BE49-F238E27FC236}">
                <a16:creationId xmlns:a16="http://schemas.microsoft.com/office/drawing/2014/main" id="{18E76406-B664-8647-A8C6-1AFABE7216BF}"/>
              </a:ext>
            </a:extLst>
          </p:cNvPr>
          <p:cNvGrpSpPr/>
          <p:nvPr userDrawn="1"/>
        </p:nvGrpSpPr>
        <p:grpSpPr>
          <a:xfrm>
            <a:off x="5432808" y="0"/>
            <a:ext cx="6759192" cy="861862"/>
            <a:chOff x="4074606" y="0"/>
            <a:chExt cx="5069394" cy="861862"/>
          </a:xfrm>
        </p:grpSpPr>
        <p:sp>
          <p:nvSpPr>
            <p:cNvPr id="18" name="Freeform 17">
              <a:extLst>
                <a:ext uri="{FF2B5EF4-FFF2-40B4-BE49-F238E27FC236}">
                  <a16:creationId xmlns:a16="http://schemas.microsoft.com/office/drawing/2014/main" id="{C07BC377-1157-3C42-A60D-3349A4273A59}"/>
                </a:ext>
              </a:extLst>
            </p:cNvPr>
            <p:cNvSpPr/>
            <p:nvPr userDrawn="1"/>
          </p:nvSpPr>
          <p:spPr>
            <a:xfrm flipH="1">
              <a:off x="4074606" y="0"/>
              <a:ext cx="4311020" cy="861862"/>
            </a:xfrm>
            <a:custGeom>
              <a:avLst/>
              <a:gdLst>
                <a:gd name="connsiteX0" fmla="*/ 4311020 w 4311020"/>
                <a:gd name="connsiteY0" fmla="*/ 0 h 861862"/>
                <a:gd name="connsiteX1" fmla="*/ 312555 w 4311020"/>
                <a:gd name="connsiteY1" fmla="*/ 0 h 861862"/>
                <a:gd name="connsiteX2" fmla="*/ 0 w 4311020"/>
                <a:gd name="connsiteY2" fmla="*/ 861862 h 861862"/>
                <a:gd name="connsiteX3" fmla="*/ 4311020 w 4311020"/>
                <a:gd name="connsiteY3" fmla="*/ 861862 h 861862"/>
              </a:gdLst>
              <a:ahLst/>
              <a:cxnLst>
                <a:cxn ang="0">
                  <a:pos x="connsiteX0" y="connsiteY0"/>
                </a:cxn>
                <a:cxn ang="0">
                  <a:pos x="connsiteX1" y="connsiteY1"/>
                </a:cxn>
                <a:cxn ang="0">
                  <a:pos x="connsiteX2" y="connsiteY2"/>
                </a:cxn>
                <a:cxn ang="0">
                  <a:pos x="connsiteX3" y="connsiteY3"/>
                </a:cxn>
              </a:cxnLst>
              <a:rect l="l" t="t" r="r" b="b"/>
              <a:pathLst>
                <a:path w="4311020" h="861862">
                  <a:moveTo>
                    <a:pt x="4311020" y="0"/>
                  </a:moveTo>
                  <a:lnTo>
                    <a:pt x="312555" y="0"/>
                  </a:lnTo>
                  <a:lnTo>
                    <a:pt x="0" y="861862"/>
                  </a:lnTo>
                  <a:lnTo>
                    <a:pt x="4311020" y="861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19" name="Freeform 18">
              <a:extLst>
                <a:ext uri="{FF2B5EF4-FFF2-40B4-BE49-F238E27FC236}">
                  <a16:creationId xmlns:a16="http://schemas.microsoft.com/office/drawing/2014/main" id="{AF1385D6-B43F-6E48-A084-399F4B1536FA}"/>
                </a:ext>
              </a:extLst>
            </p:cNvPr>
            <p:cNvSpPr/>
            <p:nvPr userDrawn="1"/>
          </p:nvSpPr>
          <p:spPr>
            <a:xfrm flipH="1">
              <a:off x="8102462" y="174941"/>
              <a:ext cx="1041538" cy="686921"/>
            </a:xfrm>
            <a:custGeom>
              <a:avLst/>
              <a:gdLst>
                <a:gd name="connsiteX0" fmla="*/ 793752 w 1041538"/>
                <a:gd name="connsiteY0" fmla="*/ 0 h 686921"/>
                <a:gd name="connsiteX1" fmla="*/ 0 w 1041538"/>
                <a:gd name="connsiteY1" fmla="*/ 0 h 686921"/>
                <a:gd name="connsiteX2" fmla="*/ 0 w 1041538"/>
                <a:gd name="connsiteY2" fmla="*/ 686921 h 686921"/>
                <a:gd name="connsiteX3" fmla="*/ 1041538 w 1041538"/>
                <a:gd name="connsiteY3" fmla="*/ 686921 h 686921"/>
              </a:gdLst>
              <a:ahLst/>
              <a:cxnLst>
                <a:cxn ang="0">
                  <a:pos x="connsiteX0" y="connsiteY0"/>
                </a:cxn>
                <a:cxn ang="0">
                  <a:pos x="connsiteX1" y="connsiteY1"/>
                </a:cxn>
                <a:cxn ang="0">
                  <a:pos x="connsiteX2" y="connsiteY2"/>
                </a:cxn>
                <a:cxn ang="0">
                  <a:pos x="connsiteX3" y="connsiteY3"/>
                </a:cxn>
              </a:cxnLst>
              <a:rect l="l" t="t" r="r" b="b"/>
              <a:pathLst>
                <a:path w="1041538" h="686921">
                  <a:moveTo>
                    <a:pt x="793752" y="0"/>
                  </a:moveTo>
                  <a:lnTo>
                    <a:pt x="0" y="0"/>
                  </a:lnTo>
                  <a:lnTo>
                    <a:pt x="0" y="686921"/>
                  </a:lnTo>
                  <a:lnTo>
                    <a:pt x="1041538" y="6869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0" name="Triangle 19">
              <a:extLst>
                <a:ext uri="{FF2B5EF4-FFF2-40B4-BE49-F238E27FC236}">
                  <a16:creationId xmlns:a16="http://schemas.microsoft.com/office/drawing/2014/main" id="{7B9DB65D-C093-C04A-9D61-7B5D1337820D}"/>
                </a:ext>
              </a:extLst>
            </p:cNvPr>
            <p:cNvSpPr/>
            <p:nvPr userDrawn="1"/>
          </p:nvSpPr>
          <p:spPr>
            <a:xfrm flipH="1">
              <a:off x="8102460" y="471105"/>
              <a:ext cx="283768" cy="390757"/>
            </a:xfrm>
            <a:prstGeom prst="triangle">
              <a:avLst/>
            </a:prstGeom>
            <a:solidFill>
              <a:srgbClr val="000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Tree>
    <p:extLst>
      <p:ext uri="{BB962C8B-B14F-4D97-AF65-F5344CB8AC3E}">
        <p14:creationId xmlns:p14="http://schemas.microsoft.com/office/powerpoint/2010/main" val="17633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Only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EC8AC2-810D-F045-AE18-5D0DC61C4926}" type="datetime1">
              <a:rPr lang="en-AU" smtClean="0"/>
              <a:t>11/07/2021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E7D7D-9690-644D-97C7-DB24D7A3DA6C}" type="slidenum">
              <a:rPr lang="en-US" smtClean="0"/>
              <a:t>‹#›</a:t>
            </a:fld>
            <a:endParaRPr lang="en-US"/>
          </a:p>
        </p:txBody>
      </p:sp>
      <p:pic>
        <p:nvPicPr>
          <p:cNvPr id="6" name="Picture 5">
            <a:extLst>
              <a:ext uri="{FF2B5EF4-FFF2-40B4-BE49-F238E27FC236}">
                <a16:creationId xmlns:a16="http://schemas.microsoft.com/office/drawing/2014/main" id="{ACE6A815-856A-D14F-931F-96C54761AB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218" y="441326"/>
            <a:ext cx="3343511" cy="421637"/>
          </a:xfrm>
          <a:prstGeom prst="rect">
            <a:avLst/>
          </a:prstGeom>
        </p:spPr>
      </p:pic>
      <p:grpSp>
        <p:nvGrpSpPr>
          <p:cNvPr id="17" name="Group 16">
            <a:extLst>
              <a:ext uri="{FF2B5EF4-FFF2-40B4-BE49-F238E27FC236}">
                <a16:creationId xmlns:a16="http://schemas.microsoft.com/office/drawing/2014/main" id="{295921C8-C9DB-3942-84DF-9F211A6A144F}"/>
              </a:ext>
            </a:extLst>
          </p:cNvPr>
          <p:cNvGrpSpPr/>
          <p:nvPr userDrawn="1"/>
        </p:nvGrpSpPr>
        <p:grpSpPr>
          <a:xfrm>
            <a:off x="5432808" y="0"/>
            <a:ext cx="6759192" cy="861862"/>
            <a:chOff x="4074606" y="0"/>
            <a:chExt cx="5069394" cy="861862"/>
          </a:xfrm>
        </p:grpSpPr>
        <p:sp>
          <p:nvSpPr>
            <p:cNvPr id="18" name="Freeform 17">
              <a:extLst>
                <a:ext uri="{FF2B5EF4-FFF2-40B4-BE49-F238E27FC236}">
                  <a16:creationId xmlns:a16="http://schemas.microsoft.com/office/drawing/2014/main" id="{5735289F-B9FC-8A4A-A766-43F0B9E292A0}"/>
                </a:ext>
              </a:extLst>
            </p:cNvPr>
            <p:cNvSpPr/>
            <p:nvPr userDrawn="1"/>
          </p:nvSpPr>
          <p:spPr>
            <a:xfrm flipH="1">
              <a:off x="4074606" y="0"/>
              <a:ext cx="4311020" cy="861862"/>
            </a:xfrm>
            <a:custGeom>
              <a:avLst/>
              <a:gdLst>
                <a:gd name="connsiteX0" fmla="*/ 4311020 w 4311020"/>
                <a:gd name="connsiteY0" fmla="*/ 0 h 861862"/>
                <a:gd name="connsiteX1" fmla="*/ 312555 w 4311020"/>
                <a:gd name="connsiteY1" fmla="*/ 0 h 861862"/>
                <a:gd name="connsiteX2" fmla="*/ 0 w 4311020"/>
                <a:gd name="connsiteY2" fmla="*/ 861862 h 861862"/>
                <a:gd name="connsiteX3" fmla="*/ 4311020 w 4311020"/>
                <a:gd name="connsiteY3" fmla="*/ 861862 h 861862"/>
              </a:gdLst>
              <a:ahLst/>
              <a:cxnLst>
                <a:cxn ang="0">
                  <a:pos x="connsiteX0" y="connsiteY0"/>
                </a:cxn>
                <a:cxn ang="0">
                  <a:pos x="connsiteX1" y="connsiteY1"/>
                </a:cxn>
                <a:cxn ang="0">
                  <a:pos x="connsiteX2" y="connsiteY2"/>
                </a:cxn>
                <a:cxn ang="0">
                  <a:pos x="connsiteX3" y="connsiteY3"/>
                </a:cxn>
              </a:cxnLst>
              <a:rect l="l" t="t" r="r" b="b"/>
              <a:pathLst>
                <a:path w="4311020" h="861862">
                  <a:moveTo>
                    <a:pt x="4311020" y="0"/>
                  </a:moveTo>
                  <a:lnTo>
                    <a:pt x="312555" y="0"/>
                  </a:lnTo>
                  <a:lnTo>
                    <a:pt x="0" y="861862"/>
                  </a:lnTo>
                  <a:lnTo>
                    <a:pt x="4311020" y="861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19" name="Freeform 18">
              <a:extLst>
                <a:ext uri="{FF2B5EF4-FFF2-40B4-BE49-F238E27FC236}">
                  <a16:creationId xmlns:a16="http://schemas.microsoft.com/office/drawing/2014/main" id="{1FD3ACAE-8475-0E4C-AE8D-BDF4421BAB9B}"/>
                </a:ext>
              </a:extLst>
            </p:cNvPr>
            <p:cNvSpPr/>
            <p:nvPr userDrawn="1"/>
          </p:nvSpPr>
          <p:spPr>
            <a:xfrm flipH="1">
              <a:off x="8102462" y="174941"/>
              <a:ext cx="1041538" cy="686921"/>
            </a:xfrm>
            <a:custGeom>
              <a:avLst/>
              <a:gdLst>
                <a:gd name="connsiteX0" fmla="*/ 793752 w 1041538"/>
                <a:gd name="connsiteY0" fmla="*/ 0 h 686921"/>
                <a:gd name="connsiteX1" fmla="*/ 0 w 1041538"/>
                <a:gd name="connsiteY1" fmla="*/ 0 h 686921"/>
                <a:gd name="connsiteX2" fmla="*/ 0 w 1041538"/>
                <a:gd name="connsiteY2" fmla="*/ 686921 h 686921"/>
                <a:gd name="connsiteX3" fmla="*/ 1041538 w 1041538"/>
                <a:gd name="connsiteY3" fmla="*/ 686921 h 686921"/>
              </a:gdLst>
              <a:ahLst/>
              <a:cxnLst>
                <a:cxn ang="0">
                  <a:pos x="connsiteX0" y="connsiteY0"/>
                </a:cxn>
                <a:cxn ang="0">
                  <a:pos x="connsiteX1" y="connsiteY1"/>
                </a:cxn>
                <a:cxn ang="0">
                  <a:pos x="connsiteX2" y="connsiteY2"/>
                </a:cxn>
                <a:cxn ang="0">
                  <a:pos x="connsiteX3" y="connsiteY3"/>
                </a:cxn>
              </a:cxnLst>
              <a:rect l="l" t="t" r="r" b="b"/>
              <a:pathLst>
                <a:path w="1041538" h="686921">
                  <a:moveTo>
                    <a:pt x="793752" y="0"/>
                  </a:moveTo>
                  <a:lnTo>
                    <a:pt x="0" y="0"/>
                  </a:lnTo>
                  <a:lnTo>
                    <a:pt x="0" y="686921"/>
                  </a:lnTo>
                  <a:lnTo>
                    <a:pt x="1041538" y="6869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0" name="Triangle 19">
              <a:extLst>
                <a:ext uri="{FF2B5EF4-FFF2-40B4-BE49-F238E27FC236}">
                  <a16:creationId xmlns:a16="http://schemas.microsoft.com/office/drawing/2014/main" id="{98919FA7-C51B-1C4B-BD61-C372AE2A1D18}"/>
                </a:ext>
              </a:extLst>
            </p:cNvPr>
            <p:cNvSpPr/>
            <p:nvPr userDrawn="1"/>
          </p:nvSpPr>
          <p:spPr>
            <a:xfrm flipH="1">
              <a:off x="8102460" y="471105"/>
              <a:ext cx="283768" cy="390757"/>
            </a:xfrm>
            <a:prstGeom prst="triangle">
              <a:avLst/>
            </a:prstGeom>
            <a:solidFill>
              <a:srgbClr val="000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Tree>
    <p:extLst>
      <p:ext uri="{BB962C8B-B14F-4D97-AF65-F5344CB8AC3E}">
        <p14:creationId xmlns:p14="http://schemas.microsoft.com/office/powerpoint/2010/main" val="31532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inal Slide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E8A466-2FB1-5543-90A5-F7180A766F3B}"/>
              </a:ext>
            </a:extLst>
          </p:cNvPr>
          <p:cNvGrpSpPr/>
          <p:nvPr userDrawn="1"/>
        </p:nvGrpSpPr>
        <p:grpSpPr>
          <a:xfrm>
            <a:off x="-1" y="3369935"/>
            <a:ext cx="12192001" cy="3488065"/>
            <a:chOff x="-1" y="3369934"/>
            <a:chExt cx="9144001" cy="3488065"/>
          </a:xfrm>
        </p:grpSpPr>
        <p:sp>
          <p:nvSpPr>
            <p:cNvPr id="20" name="Freeform 19">
              <a:extLst>
                <a:ext uri="{FF2B5EF4-FFF2-40B4-BE49-F238E27FC236}">
                  <a16:creationId xmlns:a16="http://schemas.microsoft.com/office/drawing/2014/main" id="{7CB5A76A-0595-424E-8045-9DDED9139FE9}"/>
                </a:ext>
              </a:extLst>
            </p:cNvPr>
            <p:cNvSpPr/>
            <p:nvPr userDrawn="1"/>
          </p:nvSpPr>
          <p:spPr>
            <a:xfrm flipH="1">
              <a:off x="6114407" y="4732774"/>
              <a:ext cx="3029593" cy="2125224"/>
            </a:xfrm>
            <a:custGeom>
              <a:avLst/>
              <a:gdLst>
                <a:gd name="connsiteX0" fmla="*/ 2262982 w 3029593"/>
                <a:gd name="connsiteY0" fmla="*/ 0 h 2125224"/>
                <a:gd name="connsiteX1" fmla="*/ 0 w 3029593"/>
                <a:gd name="connsiteY1" fmla="*/ 0 h 2125224"/>
                <a:gd name="connsiteX2" fmla="*/ 0 w 3029593"/>
                <a:gd name="connsiteY2" fmla="*/ 2125224 h 2125224"/>
                <a:gd name="connsiteX3" fmla="*/ 3029593 w 3029593"/>
                <a:gd name="connsiteY3" fmla="*/ 2125224 h 2125224"/>
              </a:gdLst>
              <a:ahLst/>
              <a:cxnLst>
                <a:cxn ang="0">
                  <a:pos x="connsiteX0" y="connsiteY0"/>
                </a:cxn>
                <a:cxn ang="0">
                  <a:pos x="connsiteX1" y="connsiteY1"/>
                </a:cxn>
                <a:cxn ang="0">
                  <a:pos x="connsiteX2" y="connsiteY2"/>
                </a:cxn>
                <a:cxn ang="0">
                  <a:pos x="connsiteX3" y="connsiteY3"/>
                </a:cxn>
              </a:cxnLst>
              <a:rect l="l" t="t" r="r" b="b"/>
              <a:pathLst>
                <a:path w="3029593" h="2125224">
                  <a:moveTo>
                    <a:pt x="2262982" y="0"/>
                  </a:moveTo>
                  <a:lnTo>
                    <a:pt x="0" y="0"/>
                  </a:lnTo>
                  <a:lnTo>
                    <a:pt x="0" y="2125224"/>
                  </a:lnTo>
                  <a:lnTo>
                    <a:pt x="3029593" y="2125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22" name="Freeform 21">
              <a:extLst>
                <a:ext uri="{FF2B5EF4-FFF2-40B4-BE49-F238E27FC236}">
                  <a16:creationId xmlns:a16="http://schemas.microsoft.com/office/drawing/2014/main" id="{5B0D4A99-DD33-E64E-B312-0A2BCA599F83}"/>
                </a:ext>
              </a:extLst>
            </p:cNvPr>
            <p:cNvSpPr/>
            <p:nvPr userDrawn="1"/>
          </p:nvSpPr>
          <p:spPr>
            <a:xfrm flipH="1">
              <a:off x="-1" y="3369934"/>
              <a:ext cx="6552107" cy="3488065"/>
            </a:xfrm>
            <a:custGeom>
              <a:avLst/>
              <a:gdLst>
                <a:gd name="connsiteX0" fmla="*/ 6552107 w 6552107"/>
                <a:gd name="connsiteY0" fmla="*/ 0 h 3488065"/>
                <a:gd name="connsiteX1" fmla="*/ 1264946 w 6552107"/>
                <a:gd name="connsiteY1" fmla="*/ 0 h 3488065"/>
                <a:gd name="connsiteX2" fmla="*/ 0 w 6552107"/>
                <a:gd name="connsiteY2" fmla="*/ 3488065 h 3488065"/>
                <a:gd name="connsiteX3" fmla="*/ 6552107 w 6552107"/>
                <a:gd name="connsiteY3" fmla="*/ 3488065 h 3488065"/>
              </a:gdLst>
              <a:ahLst/>
              <a:cxnLst>
                <a:cxn ang="0">
                  <a:pos x="connsiteX0" y="connsiteY0"/>
                </a:cxn>
                <a:cxn ang="0">
                  <a:pos x="connsiteX1" y="connsiteY1"/>
                </a:cxn>
                <a:cxn ang="0">
                  <a:pos x="connsiteX2" y="connsiteY2"/>
                </a:cxn>
                <a:cxn ang="0">
                  <a:pos x="connsiteX3" y="connsiteY3"/>
                </a:cxn>
              </a:cxnLst>
              <a:rect l="l" t="t" r="r" b="b"/>
              <a:pathLst>
                <a:path w="6552107" h="3488065">
                  <a:moveTo>
                    <a:pt x="6552107" y="0"/>
                  </a:moveTo>
                  <a:lnTo>
                    <a:pt x="1264946" y="0"/>
                  </a:lnTo>
                  <a:lnTo>
                    <a:pt x="0" y="3488065"/>
                  </a:lnTo>
                  <a:lnTo>
                    <a:pt x="6552107" y="34880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dirty="0"/>
                <a:t> </a:t>
              </a:r>
            </a:p>
          </p:txBody>
        </p:sp>
        <p:sp>
          <p:nvSpPr>
            <p:cNvPr id="12" name="Triangle 11">
              <a:extLst>
                <a:ext uri="{FF2B5EF4-FFF2-40B4-BE49-F238E27FC236}">
                  <a16:creationId xmlns:a16="http://schemas.microsoft.com/office/drawing/2014/main" id="{A2C34073-3966-D446-AF61-FB4967A26071}"/>
                </a:ext>
              </a:extLst>
            </p:cNvPr>
            <p:cNvSpPr/>
            <p:nvPr userDrawn="1"/>
          </p:nvSpPr>
          <p:spPr>
            <a:xfrm flipH="1">
              <a:off x="6115203" y="6253578"/>
              <a:ext cx="439246" cy="604421"/>
            </a:xfrm>
            <a:prstGeom prst="triangle">
              <a:avLst/>
            </a:prstGeom>
            <a:solidFill>
              <a:srgbClr val="000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grpSp>
      <p:sp>
        <p:nvSpPr>
          <p:cNvPr id="3" name="Date Placeholder 2"/>
          <p:cNvSpPr>
            <a:spLocks noGrp="1"/>
          </p:cNvSpPr>
          <p:nvPr userDrawn="1">
            <p:ph type="dt" sz="half" idx="10"/>
          </p:nvPr>
        </p:nvSpPr>
        <p:spPr/>
        <p:txBody>
          <a:bodyPr/>
          <a:lstStyle>
            <a:lvl1pPr>
              <a:defRPr>
                <a:solidFill>
                  <a:schemeClr val="bg1"/>
                </a:solidFill>
              </a:defRPr>
            </a:lvl1pPr>
          </a:lstStyle>
          <a:p>
            <a:fld id="{C638CB47-E77C-CE4A-9104-F2451C3297D4}" type="datetime1">
              <a:rPr lang="en-AU" smtClean="0"/>
              <a:t>11/07/2021</a:t>
            </a:fld>
            <a:endParaRPr lang="en-US"/>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3BCE7D7D-9690-644D-97C7-DB24D7A3DA6C}" type="slidenum">
              <a:rPr lang="en-US" smtClean="0"/>
              <a:pPr/>
              <a:t>‹#›</a:t>
            </a:fld>
            <a:endParaRPr lang="en-US"/>
          </a:p>
        </p:txBody>
      </p:sp>
      <p:sp>
        <p:nvSpPr>
          <p:cNvPr id="8" name="TextBox 7">
            <a:extLst>
              <a:ext uri="{FF2B5EF4-FFF2-40B4-BE49-F238E27FC236}">
                <a16:creationId xmlns:a16="http://schemas.microsoft.com/office/drawing/2014/main" id="{6B6FE505-5143-8443-A544-A2DFC33F5837}"/>
              </a:ext>
            </a:extLst>
          </p:cNvPr>
          <p:cNvSpPr txBox="1"/>
          <p:nvPr userDrawn="1"/>
        </p:nvSpPr>
        <p:spPr>
          <a:xfrm>
            <a:off x="1056215" y="5929461"/>
            <a:ext cx="6271239" cy="180049"/>
          </a:xfrm>
          <a:prstGeom prst="rect">
            <a:avLst/>
          </a:prstGeom>
          <a:noFill/>
        </p:spPr>
        <p:txBody>
          <a:bodyPr wrap="square" lIns="0" tIns="0" rIns="0" bIns="0" rtlCol="0" anchor="t" anchorCtr="0">
            <a:spAutoFit/>
          </a:bodyPr>
          <a:lstStyle/>
          <a:p>
            <a:pPr algn="l">
              <a:lnSpc>
                <a:spcPct val="90000"/>
              </a:lnSpc>
            </a:pPr>
            <a:r>
              <a:rPr lang="en-US" sz="1300" b="1" dirty="0" err="1">
                <a:solidFill>
                  <a:schemeClr val="bg1"/>
                </a:solidFill>
              </a:rPr>
              <a:t>www.infrastructureaustralia.gov.au</a:t>
            </a:r>
            <a:endParaRPr lang="en-US" sz="1300" b="1" dirty="0">
              <a:solidFill>
                <a:schemeClr val="bg1"/>
              </a:solidFill>
            </a:endParaRPr>
          </a:p>
        </p:txBody>
      </p:sp>
      <p:sp>
        <p:nvSpPr>
          <p:cNvPr id="10" name="TextBox 9">
            <a:extLst>
              <a:ext uri="{FF2B5EF4-FFF2-40B4-BE49-F238E27FC236}">
                <a16:creationId xmlns:a16="http://schemas.microsoft.com/office/drawing/2014/main" id="{DCC1202D-9A44-014E-A837-571D42945F1C}"/>
              </a:ext>
            </a:extLst>
          </p:cNvPr>
          <p:cNvSpPr txBox="1"/>
          <p:nvPr userDrawn="1"/>
        </p:nvSpPr>
        <p:spPr>
          <a:xfrm>
            <a:off x="1056215" y="5068325"/>
            <a:ext cx="6271239" cy="207749"/>
          </a:xfrm>
          <a:prstGeom prst="rect">
            <a:avLst/>
          </a:prstGeom>
          <a:noFill/>
        </p:spPr>
        <p:txBody>
          <a:bodyPr wrap="square" lIns="0" tIns="0" rIns="0" bIns="0" rtlCol="0" anchor="t" anchorCtr="0">
            <a:spAutoFit/>
          </a:bodyPr>
          <a:lstStyle/>
          <a:p>
            <a:pPr algn="l">
              <a:lnSpc>
                <a:spcPct val="90000"/>
              </a:lnSpc>
            </a:pPr>
            <a:r>
              <a:rPr lang="en-US" sz="1500" b="1" dirty="0">
                <a:solidFill>
                  <a:schemeClr val="bg1"/>
                </a:solidFill>
              </a:rPr>
              <a:t>Infrastructure Australia</a:t>
            </a:r>
          </a:p>
        </p:txBody>
      </p:sp>
      <p:sp>
        <p:nvSpPr>
          <p:cNvPr id="11" name="TextBox 10">
            <a:extLst>
              <a:ext uri="{FF2B5EF4-FFF2-40B4-BE49-F238E27FC236}">
                <a16:creationId xmlns:a16="http://schemas.microsoft.com/office/drawing/2014/main" id="{E064DA46-8DBA-1D41-B729-5F3CE5E5F4DB}"/>
              </a:ext>
            </a:extLst>
          </p:cNvPr>
          <p:cNvSpPr txBox="1"/>
          <p:nvPr userDrawn="1"/>
        </p:nvSpPr>
        <p:spPr>
          <a:xfrm>
            <a:off x="1056217" y="5414946"/>
            <a:ext cx="234236" cy="180049"/>
          </a:xfrm>
          <a:prstGeom prst="rect">
            <a:avLst/>
          </a:prstGeom>
          <a:noFill/>
        </p:spPr>
        <p:txBody>
          <a:bodyPr wrap="square" lIns="0" tIns="0" rIns="0" bIns="0" rtlCol="0" anchor="t" anchorCtr="0">
            <a:spAutoFit/>
          </a:bodyPr>
          <a:lstStyle/>
          <a:p>
            <a:pPr algn="l">
              <a:lnSpc>
                <a:spcPct val="90000"/>
              </a:lnSpc>
            </a:pPr>
            <a:r>
              <a:rPr lang="en-US" sz="1300" b="1" dirty="0">
                <a:solidFill>
                  <a:schemeClr val="bg1"/>
                </a:solidFill>
              </a:rPr>
              <a:t>P</a:t>
            </a:r>
            <a:endParaRPr lang="en-US" sz="1300" b="0" dirty="0">
              <a:solidFill>
                <a:schemeClr val="bg1"/>
              </a:solidFill>
            </a:endParaRPr>
          </a:p>
        </p:txBody>
      </p:sp>
      <p:sp>
        <p:nvSpPr>
          <p:cNvPr id="7" name="Text Placeholder 6">
            <a:extLst>
              <a:ext uri="{FF2B5EF4-FFF2-40B4-BE49-F238E27FC236}">
                <a16:creationId xmlns:a16="http://schemas.microsoft.com/office/drawing/2014/main" id="{25E8B1F7-C69E-D644-90FB-DC31C0C2FDF3}"/>
              </a:ext>
            </a:extLst>
          </p:cNvPr>
          <p:cNvSpPr>
            <a:spLocks noGrp="1"/>
          </p:cNvSpPr>
          <p:nvPr>
            <p:ph type="body" sz="quarter" idx="13" hasCustomPrompt="1"/>
          </p:nvPr>
        </p:nvSpPr>
        <p:spPr>
          <a:xfrm>
            <a:off x="1292712" y="5417611"/>
            <a:ext cx="6049989" cy="180049"/>
          </a:xfrm>
        </p:spPr>
        <p:txBody>
          <a:bodyPr wrap="square">
            <a:spAutoFit/>
          </a:bodyPr>
          <a:lstStyle>
            <a:lvl1pPr algn="l">
              <a:lnSpc>
                <a:spcPct val="90000"/>
              </a:lnSpc>
              <a:spcBef>
                <a:spcPts val="0"/>
              </a:spcBef>
              <a:defRPr sz="1300">
                <a:solidFill>
                  <a:schemeClr val="bg1"/>
                </a:solidFill>
              </a:defRPr>
            </a:lvl1pPr>
          </a:lstStyle>
          <a:p>
            <a:pPr lvl="0"/>
            <a:r>
              <a:rPr lang="en-US" dirty="0"/>
              <a:t>+61 2 XXXX XXXX</a:t>
            </a:r>
          </a:p>
        </p:txBody>
      </p:sp>
      <p:sp>
        <p:nvSpPr>
          <p:cNvPr id="14" name="Text Placeholder 6">
            <a:extLst>
              <a:ext uri="{FF2B5EF4-FFF2-40B4-BE49-F238E27FC236}">
                <a16:creationId xmlns:a16="http://schemas.microsoft.com/office/drawing/2014/main" id="{3968CC89-6C21-574B-9D44-5CC926376BF7}"/>
              </a:ext>
            </a:extLst>
          </p:cNvPr>
          <p:cNvSpPr>
            <a:spLocks noGrp="1"/>
          </p:cNvSpPr>
          <p:nvPr>
            <p:ph type="body" sz="quarter" idx="14" hasCustomPrompt="1"/>
          </p:nvPr>
        </p:nvSpPr>
        <p:spPr>
          <a:xfrm>
            <a:off x="1292712" y="5595739"/>
            <a:ext cx="6049989" cy="180049"/>
          </a:xfrm>
        </p:spPr>
        <p:txBody>
          <a:bodyPr wrap="square">
            <a:spAutoFit/>
          </a:bodyPr>
          <a:lstStyle>
            <a:lvl1pPr algn="l">
              <a:lnSpc>
                <a:spcPct val="90000"/>
              </a:lnSpc>
              <a:spcBef>
                <a:spcPts val="0"/>
              </a:spcBef>
              <a:defRPr sz="1300">
                <a:solidFill>
                  <a:schemeClr val="bg1"/>
                </a:solidFill>
              </a:defRPr>
            </a:lvl1pPr>
          </a:lstStyle>
          <a:p>
            <a:pPr lvl="0"/>
            <a:r>
              <a:rPr lang="en-US" sz="1300" b="0" dirty="0" err="1">
                <a:solidFill>
                  <a:schemeClr val="bg1"/>
                </a:solidFill>
              </a:rPr>
              <a:t>XXXX@infrastructureaustralia.gov.au</a:t>
            </a:r>
            <a:endParaRPr lang="en-US" dirty="0"/>
          </a:p>
        </p:txBody>
      </p:sp>
      <p:sp>
        <p:nvSpPr>
          <p:cNvPr id="15" name="TextBox 14">
            <a:extLst>
              <a:ext uri="{FF2B5EF4-FFF2-40B4-BE49-F238E27FC236}">
                <a16:creationId xmlns:a16="http://schemas.microsoft.com/office/drawing/2014/main" id="{A8A2D7D8-5538-E740-8489-E9B06D4D972B}"/>
              </a:ext>
            </a:extLst>
          </p:cNvPr>
          <p:cNvSpPr txBox="1"/>
          <p:nvPr userDrawn="1"/>
        </p:nvSpPr>
        <p:spPr>
          <a:xfrm>
            <a:off x="1056217" y="5592740"/>
            <a:ext cx="234236" cy="180049"/>
          </a:xfrm>
          <a:prstGeom prst="rect">
            <a:avLst/>
          </a:prstGeom>
          <a:noFill/>
        </p:spPr>
        <p:txBody>
          <a:bodyPr wrap="square" lIns="0" tIns="0" rIns="0" bIns="0" rtlCol="0" anchor="t" anchorCtr="0">
            <a:spAutoFit/>
          </a:bodyPr>
          <a:lstStyle/>
          <a:p>
            <a:pPr algn="l">
              <a:lnSpc>
                <a:spcPct val="90000"/>
              </a:lnSpc>
            </a:pPr>
            <a:r>
              <a:rPr lang="en-US" sz="1300" b="1" dirty="0">
                <a:solidFill>
                  <a:schemeClr val="bg1"/>
                </a:solidFill>
              </a:rPr>
              <a:t>E</a:t>
            </a:r>
            <a:endParaRPr lang="en-US" sz="1300" b="0" dirty="0">
              <a:solidFill>
                <a:schemeClr val="bg1"/>
              </a:solidFill>
            </a:endParaRPr>
          </a:p>
        </p:txBody>
      </p:sp>
    </p:spTree>
    <p:extLst>
      <p:ext uri="{BB962C8B-B14F-4D97-AF65-F5344CB8AC3E}">
        <p14:creationId xmlns:p14="http://schemas.microsoft.com/office/powerpoint/2010/main" val="97370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AE7FB-AD63-A143-AC08-672E685E85C5}" type="datetime1">
              <a:rPr lang="en-AU" smtClean="0"/>
              <a:t>11/07/2021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E7D7D-9690-644D-97C7-DB24D7A3DA6C}" type="slidenum">
              <a:rPr lang="en-US" smtClean="0"/>
              <a:t>‹#›</a:t>
            </a:fld>
            <a:endParaRPr lang="en-US"/>
          </a:p>
        </p:txBody>
      </p:sp>
    </p:spTree>
    <p:extLst>
      <p:ext uri="{BB962C8B-B14F-4D97-AF65-F5344CB8AC3E}">
        <p14:creationId xmlns:p14="http://schemas.microsoft.com/office/powerpoint/2010/main" val="403017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3 Divider (Whit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6"/>
            <a:ext cx="4391024" cy="433128"/>
          </a:xfrm>
        </p:spPr>
        <p:txBody>
          <a:bodyPr anchor="t" anchorCtr="0">
            <a:normAutofit/>
          </a:bodyPr>
          <a:lstStyle>
            <a:lvl1pPr algn="ct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BB82A618-B84A-5B4D-B849-A09461853857}"/>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A6A4B1AA-9440-3B40-A375-198BD2F2087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D006659B-806F-304C-B8EE-6CAE28EC1B0F}"/>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50740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1 Agenda (White/Oran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63525" y="441325"/>
            <a:ext cx="5653088" cy="1008064"/>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b="0" i="0">
                <a:solidFill>
                  <a:schemeClr val="accent1"/>
                </a:solidFill>
              </a:defRPr>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p:txBody>
      </p:sp>
      <p:grpSp>
        <p:nvGrpSpPr>
          <p:cNvPr id="8" name="Group 7">
            <a:extLst>
              <a:ext uri="{FF2B5EF4-FFF2-40B4-BE49-F238E27FC236}">
                <a16:creationId xmlns:a16="http://schemas.microsoft.com/office/drawing/2014/main" id="{9947BDFF-AA9D-F949-A66D-214417C3A4A9}"/>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2872B543-34FC-1841-BC83-16C2DAE30F7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CE81E9DF-7130-4546-BF18-4683EA8B3F3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740938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1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782234"/>
            <a:ext cx="7691438" cy="1462087"/>
          </a:xfrm>
        </p:spPr>
        <p:txBody>
          <a:bodyPr anchor="b" anchorCtr="0">
            <a:normAutofit/>
          </a:bodyPr>
          <a:lstStyle>
            <a:lvl1pPr>
              <a:defRPr sz="60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5" y="3608388"/>
            <a:ext cx="7691438" cy="1462087"/>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7277"/>
            <a:ext cx="7691438" cy="581698"/>
          </a:xfrm>
        </p:spPr>
        <p:txBody>
          <a:bodyPr wrap="square"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sp>
        <p:nvSpPr>
          <p:cNvPr id="16" name="Freeform: Shape 15">
            <a:extLst>
              <a:ext uri="{FF2B5EF4-FFF2-40B4-BE49-F238E27FC236}">
                <a16:creationId xmlns:a16="http://schemas.microsoft.com/office/drawing/2014/main" id="{D7DC9E1A-9CB0-4713-A7A7-37669D88076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0601C35-226E-4852-A54E-33710096F8CF}"/>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13EB222D-C693-47B0-91C1-407664319F3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A5D6CA3A-E963-4600-AE9A-37391BC00DED}"/>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62B609F-DB0F-422F-999A-6746321CDD2A}"/>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EE2627BC-FB6C-4DE9-8C66-FF75C2ABC7E6}"/>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520F319E-08D4-4CDF-8C17-953260FFD4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1B1C1A4B-EB3C-E14C-A722-997548E33459}"/>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F782603F-A068-4B43-AFA0-53B58D89495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DD444DDC-07BC-674A-9F9D-EEB7357A7B2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862779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2.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525" y="1449389"/>
            <a:ext cx="11664950" cy="4787899"/>
          </a:xfrm>
          <a:prstGeom prst="rect">
            <a:avLst/>
          </a:prstGeom>
        </p:spPr>
        <p:txBody>
          <a:bodyPr vert="horz" lIns="0" tIns="0" rIns="0" bIns="0" rtlCol="0">
            <a:noAutofit/>
          </a:bodyPr>
          <a:lstStyle/>
          <a:p>
            <a:pPr lvl="0"/>
            <a:r>
              <a:rPr lang="en-US"/>
              <a:t>Click to edit Master text styles</a:t>
            </a:r>
          </a:p>
          <a:p>
            <a:pPr lvl="1">
              <a:spcBef>
                <a:spcPts val="750"/>
              </a:spcBef>
            </a:pPr>
            <a:r>
              <a:rPr lang="en-AU"/>
              <a:t>Level 1 bullet 25pt Arial, round bullet</a:t>
            </a:r>
          </a:p>
          <a:p>
            <a:pPr lvl="2"/>
            <a:r>
              <a:rPr lang="en-AU"/>
              <a:t>Level 2 bullet 20pt Arial, dash bullet</a:t>
            </a:r>
          </a:p>
          <a:p>
            <a:pPr lvl="3"/>
            <a:r>
              <a:rPr lang="en-AU"/>
              <a:t>Level 3 bullet 18pt Arial, square bullet</a:t>
            </a:r>
            <a:endParaRPr lang="en-US"/>
          </a:p>
        </p:txBody>
      </p:sp>
    </p:spTree>
    <p:extLst>
      <p:ext uri="{BB962C8B-B14F-4D97-AF65-F5344CB8AC3E}">
        <p14:creationId xmlns:p14="http://schemas.microsoft.com/office/powerpoint/2010/main" val="83524525"/>
      </p:ext>
    </p:extLst>
  </p:cSld>
  <p:clrMap bg1="lt1" tx1="dk1" bg2="lt2" tx2="dk2" accent1="accent1" accent2="accent2" accent3="accent3" accent4="accent4" accent5="accent5" accent6="accent6" hlink="hlink" folHlink="folHlink"/>
  <p:sldLayoutIdLst>
    <p:sldLayoutId id="2147483957" r:id="rId1"/>
    <p:sldLayoutId id="2147483984" r:id="rId2"/>
    <p:sldLayoutId id="2147483985" r:id="rId3"/>
    <p:sldLayoutId id="2147483986" r:id="rId4"/>
    <p:sldLayoutId id="2147483987" r:id="rId5"/>
    <p:sldLayoutId id="2147483988" r:id="rId6"/>
    <p:sldLayoutId id="2147483989" r:id="rId7"/>
    <p:sldLayoutId id="2147483962" r:id="rId8"/>
    <p:sldLayoutId id="2147483939" r:id="rId9"/>
    <p:sldLayoutId id="2147483941" r:id="rId10"/>
    <p:sldLayoutId id="2147483943" r:id="rId11"/>
    <p:sldLayoutId id="2147483944" r:id="rId12"/>
    <p:sldLayoutId id="2147483995" r:id="rId13"/>
    <p:sldLayoutId id="2147483947" r:id="rId14"/>
    <p:sldLayoutId id="2147483950" r:id="rId15"/>
    <p:sldLayoutId id="2147483961" r:id="rId16"/>
    <p:sldLayoutId id="2147483993" r:id="rId17"/>
    <p:sldLayoutId id="2147483994" r:id="rId18"/>
    <p:sldLayoutId id="2147483998" r:id="rId19"/>
    <p:sldLayoutId id="2147483992" r:id="rId20"/>
    <p:sldLayoutId id="2147483804" r:id="rId21"/>
    <p:sldLayoutId id="2147483964" r:id="rId22"/>
    <p:sldLayoutId id="2147483827" r:id="rId23"/>
    <p:sldLayoutId id="2147483999" r:id="rId24"/>
    <p:sldLayoutId id="2147483826" r:id="rId25"/>
    <p:sldLayoutId id="2147483965" r:id="rId26"/>
    <p:sldLayoutId id="2147483825" r:id="rId27"/>
    <p:sldLayoutId id="2147484000" r:id="rId28"/>
    <p:sldLayoutId id="2147483828" r:id="rId29"/>
    <p:sldLayoutId id="2147484001" r:id="rId30"/>
    <p:sldLayoutId id="2147483829" r:id="rId31"/>
    <p:sldLayoutId id="2147484002" r:id="rId32"/>
    <p:sldLayoutId id="2147483830" r:id="rId33"/>
    <p:sldLayoutId id="2147484003" r:id="rId34"/>
    <p:sldLayoutId id="2147483831" r:id="rId35"/>
    <p:sldLayoutId id="2147484004" r:id="rId36"/>
    <p:sldLayoutId id="2147483832" r:id="rId37"/>
    <p:sldLayoutId id="2147484005" r:id="rId38"/>
    <p:sldLayoutId id="2147483833" r:id="rId39"/>
    <p:sldLayoutId id="2147484006" r:id="rId40"/>
    <p:sldLayoutId id="2147483834" r:id="rId41"/>
    <p:sldLayoutId id="2147484007" r:id="rId42"/>
    <p:sldLayoutId id="2147483835" r:id="rId43"/>
    <p:sldLayoutId id="2147483836" r:id="rId44"/>
    <p:sldLayoutId id="2147483937" r:id="rId45"/>
    <p:sldLayoutId id="2147483973" r:id="rId46"/>
    <p:sldLayoutId id="2147483837" r:id="rId47"/>
    <p:sldLayoutId id="2147483975" r:id="rId48"/>
    <p:sldLayoutId id="2147483838" r:id="rId49"/>
    <p:sldLayoutId id="2147483967" r:id="rId50"/>
    <p:sldLayoutId id="2147483839" r:id="rId51"/>
    <p:sldLayoutId id="2147483969" r:id="rId52"/>
    <p:sldLayoutId id="2147483840" r:id="rId53"/>
    <p:sldLayoutId id="2147483971" r:id="rId54"/>
    <p:sldLayoutId id="2147483841" r:id="rId55"/>
    <p:sldLayoutId id="2147483824" r:id="rId56"/>
    <p:sldLayoutId id="2147483954" r:id="rId57"/>
  </p:sldLayoutIdLst>
  <p:hf sldNum="0" hdr="0" dt="0"/>
  <p:txStyles>
    <p:titleStyle>
      <a:lvl1pPr algn="l" defTabSz="914400" rtl="0" eaLnBrk="1" latinLnBrk="0" hangingPunct="1">
        <a:lnSpc>
          <a:spcPct val="100000"/>
        </a:lnSpc>
        <a:spcBef>
          <a:spcPct val="0"/>
        </a:spcBef>
        <a:buNone/>
        <a:defRPr sz="2500" b="1" kern="1200" baseline="0">
          <a:solidFill>
            <a:schemeClr val="tx1"/>
          </a:solidFill>
          <a:latin typeface="Arial" panose="020B0604020202020204" pitchFamily="34" charset="0"/>
          <a:ea typeface="AECOM Sans" panose="020B05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pos="166" userDrawn="1">
          <p15:clr>
            <a:srgbClr val="F26B43"/>
          </p15:clr>
        </p15:guide>
        <p15:guide id="5" pos="3727" userDrawn="1">
          <p15:clr>
            <a:srgbClr val="F26B43"/>
          </p15:clr>
        </p15:guide>
        <p15:guide id="6" pos="2071" userDrawn="1">
          <p15:clr>
            <a:srgbClr val="F26B43"/>
          </p15:clr>
        </p15:guide>
        <p15:guide id="7" pos="7514" userDrawn="1">
          <p15:clr>
            <a:srgbClr val="F26B43"/>
          </p15:clr>
        </p15:guide>
        <p15:guide id="8" orient="horz" pos="2160" userDrawn="1">
          <p15:clr>
            <a:srgbClr val="F26B43"/>
          </p15:clr>
        </p15:guide>
        <p15:guide id="9" orient="horz" pos="164" userDrawn="1">
          <p15:clr>
            <a:srgbClr val="F26B43"/>
          </p15:clr>
        </p15:guide>
        <p15:guide id="10" orient="horz" pos="4156" userDrawn="1">
          <p15:clr>
            <a:srgbClr val="F26B43"/>
          </p15:clr>
        </p15:guide>
        <p15:guide id="11" pos="3940" userDrawn="1">
          <p15:clr>
            <a:srgbClr val="F26B43"/>
          </p15:clr>
        </p15:guide>
        <p15:guide id="12" pos="1844" userDrawn="1">
          <p15:clr>
            <a:srgbClr val="F26B43"/>
          </p15:clr>
        </p15:guide>
        <p15:guide id="13" pos="5836" userDrawn="1">
          <p15:clr>
            <a:srgbClr val="F26B43"/>
          </p15:clr>
        </p15:guide>
        <p15:guide id="14" pos="5609" userDrawn="1">
          <p15:clr>
            <a:srgbClr val="F26B43"/>
          </p15:clr>
        </p15:guide>
        <p15:guide id="16" orient="horz" pos="686" userDrawn="1">
          <p15:clr>
            <a:srgbClr val="F26B43"/>
          </p15:clr>
        </p15:guide>
        <p15:guide id="17" orient="horz" pos="2047" userDrawn="1">
          <p15:clr>
            <a:srgbClr val="F26B43"/>
          </p15:clr>
        </p15:guide>
        <p15:guide id="18" orient="horz" pos="2273" userDrawn="1">
          <p15:clr>
            <a:srgbClr val="F26B43"/>
          </p15:clr>
        </p15:guide>
        <p15:guide id="19" pos="2683" userDrawn="1">
          <p15:clr>
            <a:srgbClr val="5ACBF0"/>
          </p15:clr>
        </p15:guide>
        <p15:guide id="20" pos="2457" userDrawn="1">
          <p15:clr>
            <a:srgbClr val="5ACBF0"/>
          </p15:clr>
        </p15:guide>
        <p15:guide id="21" pos="4997" userDrawn="1">
          <p15:clr>
            <a:srgbClr val="5ACBF0"/>
          </p15:clr>
        </p15:guide>
        <p15:guide id="22" pos="5223" userDrawn="1">
          <p15:clr>
            <a:srgbClr val="5ACBF0"/>
          </p15:clr>
        </p15:guide>
        <p15:guide id="24" orient="horz" pos="913" userDrawn="1">
          <p15:clr>
            <a:srgbClr val="F26B43"/>
          </p15:clr>
        </p15:guide>
        <p15:guide id="25" orient="horz" pos="278" userDrawn="1">
          <p15:clr>
            <a:srgbClr val="F26B43"/>
          </p15:clr>
        </p15:guide>
        <p15:guide id="26"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217" y="1640625"/>
            <a:ext cx="10079568" cy="332399"/>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1056217" y="2521525"/>
            <a:ext cx="10079568" cy="3815246"/>
          </a:xfrm>
          <a:prstGeom prst="rect">
            <a:avLst/>
          </a:prstGeom>
        </p:spPr>
        <p:txBody>
          <a:bodyPr vert="horz" wrap="square"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36699" y="6483945"/>
            <a:ext cx="1299085" cy="153888"/>
          </a:xfrm>
          <a:prstGeom prst="rect">
            <a:avLst/>
          </a:prstGeom>
        </p:spPr>
        <p:txBody>
          <a:bodyPr vert="horz" wrap="square" lIns="0" tIns="0" rIns="0" bIns="0" rtlCol="0" anchor="b" anchorCtr="0">
            <a:spAutoFit/>
          </a:bodyPr>
          <a:lstStyle>
            <a:lvl1pPr algn="r">
              <a:defRPr sz="1000">
                <a:solidFill>
                  <a:schemeClr val="accent1"/>
                </a:solidFill>
              </a:defRPr>
            </a:lvl1pPr>
          </a:lstStyle>
          <a:p>
            <a:fld id="{9F1E9573-8C9E-E04F-9317-F786021A7888}" type="datetime1">
              <a:rPr lang="en-AU" smtClean="0"/>
              <a:t>11/07/2021</a:t>
            </a:fld>
            <a:endParaRPr lang="en-US" dirty="0"/>
          </a:p>
        </p:txBody>
      </p:sp>
      <p:sp>
        <p:nvSpPr>
          <p:cNvPr id="5" name="Footer Placeholder 4"/>
          <p:cNvSpPr>
            <a:spLocks noGrp="1"/>
          </p:cNvSpPr>
          <p:nvPr>
            <p:ph type="ftr" sz="quarter" idx="3"/>
          </p:nvPr>
        </p:nvSpPr>
        <p:spPr>
          <a:xfrm>
            <a:off x="1056217" y="6483945"/>
            <a:ext cx="8778124" cy="153888"/>
          </a:xfrm>
          <a:prstGeom prst="rect">
            <a:avLst/>
          </a:prstGeom>
        </p:spPr>
        <p:txBody>
          <a:bodyPr vert="horz" wrap="square" lIns="0" tIns="0" rIns="0" bIns="0" rtlCol="0" anchor="b" anchorCtr="0">
            <a:spAutoFit/>
          </a:bodyP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1377085" y="6483945"/>
            <a:ext cx="488849" cy="153888"/>
          </a:xfrm>
          <a:prstGeom prst="rect">
            <a:avLst/>
          </a:prstGeom>
        </p:spPr>
        <p:txBody>
          <a:bodyPr vert="horz" wrap="square" lIns="0" tIns="0" rIns="0" bIns="0" rtlCol="0" anchor="b" anchorCtr="0">
            <a:spAutoFit/>
          </a:bodyPr>
          <a:lstStyle>
            <a:lvl1pPr algn="r">
              <a:defRPr sz="1000">
                <a:solidFill>
                  <a:schemeClr val="accent1"/>
                </a:solidFill>
              </a:defRPr>
            </a:lvl1pPr>
          </a:lstStyle>
          <a:p>
            <a:fld id="{3BCE7D7D-9690-644D-97C7-DB24D7A3DA6C}" type="slidenum">
              <a:rPr lang="en-US" smtClean="0"/>
              <a:pPr/>
              <a:t>‹#›</a:t>
            </a:fld>
            <a:endParaRPr lang="en-US" dirty="0"/>
          </a:p>
        </p:txBody>
      </p:sp>
      <p:sp>
        <p:nvSpPr>
          <p:cNvPr id="7" name="MSIPCMContentMarking" descr="{&quot;HashCode&quot;:1838189151,&quot;Placement&quot;:&quot;Header&quot;,&quot;Top&quot;:0.0,&quot;Left&quot;:331.105438,&quot;SlideWidth&quot;:720,&quot;SlideHeight&quot;:540}">
            <a:extLst>
              <a:ext uri="{FF2B5EF4-FFF2-40B4-BE49-F238E27FC236}">
                <a16:creationId xmlns:a16="http://schemas.microsoft.com/office/drawing/2014/main" id="{776F81B2-F299-483C-812F-723C28D50888}"/>
              </a:ext>
            </a:extLst>
          </p:cNvPr>
          <p:cNvSpPr txBox="1"/>
          <p:nvPr userDrawn="1"/>
        </p:nvSpPr>
        <p:spPr>
          <a:xfrm>
            <a:off x="5606719" y="54228"/>
            <a:ext cx="978564" cy="153888"/>
          </a:xfrm>
          <a:prstGeom prst="rect">
            <a:avLst/>
          </a:prstGeom>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Calibri" panose="020F0502020204030204" pitchFamily="34" charset="0"/>
              </a:rPr>
              <a:t>OFFICIAL</a:t>
            </a:r>
          </a:p>
        </p:txBody>
      </p:sp>
      <p:sp>
        <p:nvSpPr>
          <p:cNvPr id="8" name="MSIPCMContentMarking" descr="{&quot;HashCode&quot;:1862326720,&quot;Placement&quot;:&quot;Footer&quot;,&quot;Top&quot;:519.343,&quot;Left&quot;:331.105438,&quot;SlideWidth&quot;:720,&quot;SlideHeight&quot;:540}">
            <a:extLst>
              <a:ext uri="{FF2B5EF4-FFF2-40B4-BE49-F238E27FC236}">
                <a16:creationId xmlns:a16="http://schemas.microsoft.com/office/drawing/2014/main" id="{2C4625EE-9389-486C-A75C-3AB2BAAFF033}"/>
              </a:ext>
            </a:extLst>
          </p:cNvPr>
          <p:cNvSpPr txBox="1"/>
          <p:nvPr userDrawn="1"/>
        </p:nvSpPr>
        <p:spPr>
          <a:xfrm>
            <a:off x="5606719" y="6649884"/>
            <a:ext cx="978564" cy="153888"/>
          </a:xfrm>
          <a:prstGeom prst="rect">
            <a:avLst/>
          </a:prstGeom>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70853989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100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5000"/>
        </a:lnSpc>
        <a:spcBef>
          <a:spcPts val="1000"/>
        </a:spcBef>
        <a:buFont typeface="Arial" panose="020B0604020202020204" pitchFamily="34" charset="0"/>
        <a:buChar char="•"/>
        <a:defRPr sz="1600" kern="1200">
          <a:solidFill>
            <a:schemeClr val="tx1"/>
          </a:solidFill>
          <a:latin typeface="+mn-lt"/>
          <a:ea typeface="+mn-ea"/>
          <a:cs typeface="+mn-cs"/>
        </a:defRPr>
      </a:lvl2pPr>
      <a:lvl3pPr marL="0" indent="0" algn="l" defTabSz="914400" rtl="0" eaLnBrk="1" latinLnBrk="0" hangingPunct="1">
        <a:lnSpc>
          <a:spcPct val="95000"/>
        </a:lnSpc>
        <a:spcBef>
          <a:spcPts val="1000"/>
        </a:spcBef>
        <a:buFont typeface="Arial" panose="020B0604020202020204" pitchFamily="34" charset="0"/>
        <a:buNone/>
        <a:defRPr sz="1800" kern="1200">
          <a:solidFill>
            <a:schemeClr val="accent2"/>
          </a:solidFill>
          <a:latin typeface="+mn-lt"/>
          <a:ea typeface="+mn-ea"/>
          <a:cs typeface="+mn-cs"/>
        </a:defRPr>
      </a:lvl3pPr>
      <a:lvl4pPr marL="360000" indent="-180000" algn="l" defTabSz="914400" rtl="0" eaLnBrk="1" latinLnBrk="0" hangingPunct="1">
        <a:lnSpc>
          <a:spcPct val="95000"/>
        </a:lnSpc>
        <a:spcBef>
          <a:spcPts val="1000"/>
        </a:spcBef>
        <a:buFont typeface="System Font Regular"/>
        <a:buChar char="–"/>
        <a:defRPr sz="1400" kern="1200">
          <a:solidFill>
            <a:schemeClr val="tx1"/>
          </a:solidFill>
          <a:latin typeface="+mn-lt"/>
          <a:ea typeface="+mn-ea"/>
          <a:cs typeface="+mn-cs"/>
        </a:defRPr>
      </a:lvl4pPr>
      <a:lvl5pPr marL="540000" indent="-180000" algn="l" defTabSz="914400" rtl="0" eaLnBrk="1" latinLnBrk="0" hangingPunct="1">
        <a:lnSpc>
          <a:spcPct val="95000"/>
        </a:lnSpc>
        <a:spcBef>
          <a:spcPts val="1000"/>
        </a:spcBef>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261">
          <p15:clr>
            <a:srgbClr val="F26B43"/>
          </p15:clr>
        </p15:guide>
        <p15:guide id="4" pos="499">
          <p15:clr>
            <a:srgbClr val="F26B43"/>
          </p15:clr>
        </p15:guide>
        <p15:guide id="5" orient="horz" pos="278">
          <p15:clr>
            <a:srgbClr val="F26B43"/>
          </p15:clr>
        </p15:guide>
        <p15:guide id="6" orient="horz" pos="3997">
          <p15:clr>
            <a:srgbClr val="F26B43"/>
          </p15:clr>
        </p15:guide>
        <p15:guide id="7" orient="horz" pos="4167">
          <p15:clr>
            <a:srgbClr val="F26B43"/>
          </p15:clr>
        </p15:guide>
        <p15:guide id="8" orient="horz" pos="1049">
          <p15:clr>
            <a:srgbClr val="F26B43"/>
          </p15:clr>
        </p15:guide>
        <p15:guide id="10" pos="2835">
          <p15:clr>
            <a:srgbClr val="F26B43"/>
          </p15:clr>
        </p15:guide>
        <p15:guide id="11" pos="2925">
          <p15:clr>
            <a:srgbClr val="F26B43"/>
          </p15:clr>
        </p15:guide>
        <p15:guide id="12" pos="2699">
          <p15:clr>
            <a:srgbClr val="F26B43"/>
          </p15:clr>
        </p15:guide>
        <p15:guide id="13" pos="3061">
          <p15:clr>
            <a:srgbClr val="F26B43"/>
          </p15:clr>
        </p15:guide>
        <p15:guide id="14" orient="horz" pos="16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9.xml"/><Relationship Id="rId16" Type="http://schemas.openxmlformats.org/officeDocument/2006/relationships/image" Target="../media/image24.png"/><Relationship Id="rId1" Type="http://schemas.openxmlformats.org/officeDocument/2006/relationships/slideLayout" Target="../slideLayouts/slideLayout60.xml"/><Relationship Id="rId6" Type="http://schemas.openxmlformats.org/officeDocument/2006/relationships/diagramColors" Target="../diagrams/colors4.xml"/><Relationship Id="rId11" Type="http://schemas.openxmlformats.org/officeDocument/2006/relationships/image" Target="../media/image19.svg"/><Relationship Id="rId5" Type="http://schemas.openxmlformats.org/officeDocument/2006/relationships/diagramQuickStyle" Target="../diagrams/quickStyle4.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diagramLayout" Target="../diagrams/layout4.xml"/><Relationship Id="rId9" Type="http://schemas.openxmlformats.org/officeDocument/2006/relationships/image" Target="../media/image17.sv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mailto:helen.machalias@infrastructure.gov.au" TargetMode="External"/><Relationship Id="rId2" Type="http://schemas.openxmlformats.org/officeDocument/2006/relationships/hyperlink" Target="mailto:carmen.pennisi@infrastructure.gov.au" TargetMode="Externa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8.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svg"/><Relationship Id="rId7"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0.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s://app.remplan.com.au/greaterwhitsundayalliance/economy/industries/employment?state=ndK9h4!ndK9h9w3KToa316SRgaGzsnTJIrjGH9lJlvIPVZVyIgIlzCoIKH00W2u1G2" TargetMode="External"/><Relationship Id="rId13" Type="http://schemas.openxmlformats.org/officeDocument/2006/relationships/hyperlink" Target="https://www.rdmw.qld.gov.au/regional-development/our-regions/mackay-isaac-whitsunday" TargetMode="External"/><Relationship Id="rId18" Type="http://schemas.openxmlformats.org/officeDocument/2006/relationships/hyperlink" Target="https://rdamr.com.au/information/2020-2023-strategic-plan/" TargetMode="External"/><Relationship Id="rId3" Type="http://schemas.openxmlformats.org/officeDocument/2006/relationships/hyperlink" Target="https://sqmresearch.com.au/graph_vacancy.php" TargetMode="External"/><Relationship Id="rId7" Type="http://schemas.openxmlformats.org/officeDocument/2006/relationships/hyperlink" Target="https://www.jcu.edu.au/about-jcu/campuses/mackay/about-mackay" TargetMode="External"/><Relationship Id="rId12" Type="http://schemas.openxmlformats.org/officeDocument/2006/relationships/hyperlink" Target="https://parks.des.qld.gov.au/parks/parks-whitsundays/about/culture" TargetMode="External"/><Relationship Id="rId17" Type="http://schemas.openxmlformats.org/officeDocument/2006/relationships/hyperlink" Target="https://www.gsdc.wa.gov.au/" TargetMode="External"/><Relationship Id="rId2" Type="http://schemas.openxmlformats.org/officeDocument/2006/relationships/hyperlink" Target="https://statistics.qgso.qld.gov.au/profiles/qrp/resident/pdf/OIEYF59JDD56VXW0VVFZI0B51EFTCGUUABG2CS2U8SBRKHMA5O9MLLEPWURSM4EOOM97QZV4OQR3IXF72OFY29K758UYXGIXEKZAHHETE0P4JTXZJ7QODYVUU36NGD12/qld-regional-profiles-resident#view=fit&amp;pagemode=bookmarks" TargetMode="External"/><Relationship Id="rId16" Type="http://schemas.openxmlformats.org/officeDocument/2006/relationships/hyperlink" Target="https://rdahc.com.au/about-us/" TargetMode="External"/><Relationship Id="rId1" Type="http://schemas.openxmlformats.org/officeDocument/2006/relationships/slideLayout" Target="../slideLayouts/slideLayout30.xml"/><Relationship Id="rId6" Type="http://schemas.openxmlformats.org/officeDocument/2006/relationships/hyperlink" Target="https://www.cqu.edu.au/about-us/locations/mackay" TargetMode="External"/><Relationship Id="rId11" Type="http://schemas.openxmlformats.org/officeDocument/2006/relationships/hyperlink" Target="https://www.dtis.qld.gov.au/your-region/mackay-whitsunday" TargetMode="External"/><Relationship Id="rId5" Type="http://schemas.openxmlformats.org/officeDocument/2006/relationships/hyperlink" Target="http://www.performance.health.qld.gov.au/HospitalHealthService/EmergencyDepartment/82" TargetMode="External"/><Relationship Id="rId15" Type="http://schemas.openxmlformats.org/officeDocument/2006/relationships/hyperlink" Target="https://www.bitre.gov.au/publications/ongoing/airport_traffic_data" TargetMode="External"/><Relationship Id="rId10" Type="http://schemas.openxmlformats.org/officeDocument/2006/relationships/hyperlink" Target="https://app.remplan.com.au/greaterwhitsundayalliance/economy/industries/gross-regional-product?state=ndK9h4!L3lbUwnKAfZKdokfn2zpjTATXI1XoHwIJIGfNHNi4VD" TargetMode="External"/><Relationship Id="rId19" Type="http://schemas.openxmlformats.org/officeDocument/2006/relationships/hyperlink" Target="https://www.mwdc.wa.gov.au/" TargetMode="External"/><Relationship Id="rId4" Type="http://schemas.openxmlformats.org/officeDocument/2006/relationships/hyperlink" Target="https://www.mackay.health.qld.gov.au/wp-content/uploads/2020/12/Mackay-Hospital-and-Health-Service-Annual-Report-2019-2020.pdf" TargetMode="External"/><Relationship Id="rId9" Type="http://schemas.openxmlformats.org/officeDocument/2006/relationships/hyperlink" Target="https://tafeqld.edu.au/courses/study-locations/north-queensland/whitsundays.html?" TargetMode="External"/><Relationship Id="rId14" Type="http://schemas.openxmlformats.org/officeDocument/2006/relationships/hyperlink" Target="https://nqbp.com.au/trade/throughpu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87241-EDA4-534D-8899-F93747F4BFE5}"/>
              </a:ext>
            </a:extLst>
          </p:cNvPr>
          <p:cNvSpPr>
            <a:spLocks noGrp="1"/>
          </p:cNvSpPr>
          <p:nvPr>
            <p:ph type="body" sz="quarter" idx="10"/>
          </p:nvPr>
        </p:nvSpPr>
        <p:spPr/>
        <p:txBody>
          <a:bodyPr>
            <a:normAutofit fontScale="92500"/>
          </a:bodyPr>
          <a:lstStyle/>
          <a:p>
            <a:r>
              <a:rPr lang="en-US"/>
              <a:t>Greater Whitsundays</a:t>
            </a:r>
          </a:p>
          <a:p>
            <a:r>
              <a:rPr lang="en-US" sz="3900"/>
              <a:t>Economic Development Road Map</a:t>
            </a:r>
            <a:endParaRPr lang="en-US"/>
          </a:p>
        </p:txBody>
      </p:sp>
      <p:sp>
        <p:nvSpPr>
          <p:cNvPr id="3" name="Text Placeholder 2">
            <a:extLst>
              <a:ext uri="{FF2B5EF4-FFF2-40B4-BE49-F238E27FC236}">
                <a16:creationId xmlns:a16="http://schemas.microsoft.com/office/drawing/2014/main" id="{D8885230-A509-E348-919A-B05D91528684}"/>
              </a:ext>
            </a:extLst>
          </p:cNvPr>
          <p:cNvSpPr>
            <a:spLocks noGrp="1"/>
          </p:cNvSpPr>
          <p:nvPr>
            <p:ph type="body" sz="quarter" idx="11"/>
          </p:nvPr>
        </p:nvSpPr>
        <p:spPr/>
        <p:txBody>
          <a:bodyPr>
            <a:normAutofit/>
          </a:bodyPr>
          <a:lstStyle/>
          <a:p>
            <a:r>
              <a:rPr lang="en-US" dirty="0">
                <a:latin typeface="Arial"/>
                <a:cs typeface="Arial"/>
              </a:rPr>
              <a:t>Face to Face Workshop 1 9:00am – 2:00pm Monday 12 July</a:t>
            </a:r>
          </a:p>
          <a:p>
            <a:r>
              <a:rPr lang="en-US" dirty="0">
                <a:latin typeface="Arial"/>
                <a:cs typeface="Arial"/>
              </a:rPr>
              <a:t>Virtual/Online: Workshop 1 9:30am – 12:00pm Thursday 15 July</a:t>
            </a:r>
          </a:p>
          <a:p>
            <a:endParaRPr lang="en-US"/>
          </a:p>
          <a:p>
            <a:endParaRPr lang="en-US"/>
          </a:p>
        </p:txBody>
      </p:sp>
      <p:sp>
        <p:nvSpPr>
          <p:cNvPr id="4" name="Text Placeholder 3">
            <a:extLst>
              <a:ext uri="{FF2B5EF4-FFF2-40B4-BE49-F238E27FC236}">
                <a16:creationId xmlns:a16="http://schemas.microsoft.com/office/drawing/2014/main" id="{2BB1DB40-BEA4-B74A-B833-BC4EE6592C23}"/>
              </a:ext>
            </a:extLst>
          </p:cNvPr>
          <p:cNvSpPr>
            <a:spLocks noGrp="1"/>
          </p:cNvSpPr>
          <p:nvPr>
            <p:ph type="body" sz="quarter" idx="12"/>
          </p:nvPr>
        </p:nvSpPr>
        <p:spPr/>
        <p:txBody>
          <a:bodyPr/>
          <a:lstStyle/>
          <a:p>
            <a:r>
              <a:rPr lang="en-US"/>
              <a:t>AECOM Mike Gillen, Cliff Schmidt, Sophie Gadaloff</a:t>
            </a:r>
          </a:p>
          <a:p>
            <a:endParaRPr lang="en-US"/>
          </a:p>
        </p:txBody>
      </p:sp>
    </p:spTree>
    <p:extLst>
      <p:ext uri="{BB962C8B-B14F-4D97-AF65-F5344CB8AC3E}">
        <p14:creationId xmlns:p14="http://schemas.microsoft.com/office/powerpoint/2010/main" val="319533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A97B9E-FD45-4467-94A8-F66DDD44932B}"/>
              </a:ext>
            </a:extLst>
          </p:cNvPr>
          <p:cNvSpPr>
            <a:spLocks noGrp="1"/>
          </p:cNvSpPr>
          <p:nvPr>
            <p:ph type="sldNum" sz="quarter" idx="12"/>
          </p:nvPr>
        </p:nvSpPr>
        <p:spPr/>
        <p:txBody>
          <a:bodyPr/>
          <a:lstStyle/>
          <a:p>
            <a:pPr defTabSz="914400"/>
            <a:fld id="{3BCE7D7D-9690-644D-97C7-DB24D7A3DA6C}" type="slidenum">
              <a:rPr lang="en-US">
                <a:solidFill>
                  <a:srgbClr val="005670"/>
                </a:solidFill>
                <a:latin typeface="Verdana" panose="020B0604030504040204"/>
              </a:rPr>
              <a:pPr defTabSz="914400"/>
              <a:t>10</a:t>
            </a:fld>
            <a:endParaRPr lang="en-US">
              <a:solidFill>
                <a:srgbClr val="005670"/>
              </a:solidFill>
              <a:latin typeface="Verdana" panose="020B0604030504040204"/>
            </a:endParaRPr>
          </a:p>
        </p:txBody>
      </p:sp>
      <p:sp>
        <p:nvSpPr>
          <p:cNvPr id="4" name="Title 3">
            <a:extLst>
              <a:ext uri="{FF2B5EF4-FFF2-40B4-BE49-F238E27FC236}">
                <a16:creationId xmlns:a16="http://schemas.microsoft.com/office/drawing/2014/main" id="{03AE6FF6-699B-49BD-AF5F-AD4E65EBB3F0}"/>
              </a:ext>
            </a:extLst>
          </p:cNvPr>
          <p:cNvSpPr>
            <a:spLocks noGrp="1"/>
          </p:cNvSpPr>
          <p:nvPr>
            <p:ph type="title"/>
          </p:nvPr>
        </p:nvSpPr>
        <p:spPr>
          <a:xfrm>
            <a:off x="2214563" y="1258132"/>
            <a:ext cx="7559676" cy="332399"/>
          </a:xfrm>
        </p:spPr>
        <p:txBody>
          <a:bodyPr/>
          <a:lstStyle/>
          <a:p>
            <a:r>
              <a:rPr lang="en-US" dirty="0"/>
              <a:t>Regional infrastructure gaps</a:t>
            </a:r>
            <a:endParaRPr lang="en-AU" dirty="0"/>
          </a:p>
        </p:txBody>
      </p:sp>
      <p:graphicFrame>
        <p:nvGraphicFramePr>
          <p:cNvPr id="2" name="Table 4">
            <a:extLst>
              <a:ext uri="{FF2B5EF4-FFF2-40B4-BE49-F238E27FC236}">
                <a16:creationId xmlns:a16="http://schemas.microsoft.com/office/drawing/2014/main" id="{1351EA29-A87C-4D28-B631-EB1849019C74}"/>
              </a:ext>
            </a:extLst>
          </p:cNvPr>
          <p:cNvGraphicFramePr>
            <a:graphicFrameLocks noGrp="1"/>
          </p:cNvGraphicFramePr>
          <p:nvPr/>
        </p:nvGraphicFramePr>
        <p:xfrm>
          <a:off x="2214563" y="1809376"/>
          <a:ext cx="7386918" cy="4079240"/>
        </p:xfrm>
        <a:graphic>
          <a:graphicData uri="http://schemas.openxmlformats.org/drawingml/2006/table">
            <a:tbl>
              <a:tblPr firstRow="1" bandRow="1">
                <a:tableStyleId>{69CF1AB2-1976-4502-BF36-3FF5EA218861}</a:tableStyleId>
              </a:tblPr>
              <a:tblGrid>
                <a:gridCol w="7386918">
                  <a:extLst>
                    <a:ext uri="{9D8B030D-6E8A-4147-A177-3AD203B41FA5}">
                      <a16:colId xmlns:a16="http://schemas.microsoft.com/office/drawing/2014/main" val="1052527321"/>
                    </a:ext>
                  </a:extLst>
                </a:gridCol>
              </a:tblGrid>
              <a:tr h="370840">
                <a:tc>
                  <a:txBody>
                    <a:bodyPr/>
                    <a:lstStyle/>
                    <a:p>
                      <a:r>
                        <a:rPr lang="en-AU" sz="1800" b="0" kern="1200" dirty="0">
                          <a:effectLst/>
                        </a:rPr>
                        <a:t>Future readiness of industry</a:t>
                      </a:r>
                      <a:endParaRPr lang="en-AU" b="0" dirty="0"/>
                    </a:p>
                  </a:txBody>
                  <a:tcPr/>
                </a:tc>
                <a:extLst>
                  <a:ext uri="{0D108BD9-81ED-4DB2-BD59-A6C34878D82A}">
                    <a16:rowId xmlns:a16="http://schemas.microsoft.com/office/drawing/2014/main" val="3471626009"/>
                  </a:ext>
                </a:extLst>
              </a:tr>
              <a:tr h="370840">
                <a:tc>
                  <a:txBody>
                    <a:bodyPr/>
                    <a:lstStyle/>
                    <a:p>
                      <a:r>
                        <a:rPr lang="en-AU" sz="1800" kern="1200" dirty="0">
                          <a:effectLst/>
                        </a:rPr>
                        <a:t>Renewable energy</a:t>
                      </a:r>
                      <a:endParaRPr lang="en-AU" dirty="0"/>
                    </a:p>
                  </a:txBody>
                  <a:tcPr/>
                </a:tc>
                <a:extLst>
                  <a:ext uri="{0D108BD9-81ED-4DB2-BD59-A6C34878D82A}">
                    <a16:rowId xmlns:a16="http://schemas.microsoft.com/office/drawing/2014/main" val="2434556523"/>
                  </a:ext>
                </a:extLst>
              </a:tr>
              <a:tr h="370840">
                <a:tc>
                  <a:txBody>
                    <a:bodyPr/>
                    <a:lstStyle/>
                    <a:p>
                      <a:r>
                        <a:rPr lang="en-AU" sz="1800" kern="1200" dirty="0">
                          <a:effectLst/>
                        </a:rPr>
                        <a:t>Availability, diversity and affordability of housing</a:t>
                      </a:r>
                      <a:endParaRPr lang="en-AU" dirty="0"/>
                    </a:p>
                  </a:txBody>
                  <a:tcPr/>
                </a:tc>
                <a:extLst>
                  <a:ext uri="{0D108BD9-81ED-4DB2-BD59-A6C34878D82A}">
                    <a16:rowId xmlns:a16="http://schemas.microsoft.com/office/drawing/2014/main" val="2476957438"/>
                  </a:ext>
                </a:extLst>
              </a:tr>
              <a:tr h="370840">
                <a:tc>
                  <a:txBody>
                    <a:bodyPr/>
                    <a:lstStyle/>
                    <a:p>
                      <a:r>
                        <a:rPr lang="en-AU" sz="1800" kern="1200" dirty="0">
                          <a:effectLst/>
                        </a:rPr>
                        <a:t>Water security</a:t>
                      </a:r>
                      <a:endParaRPr lang="en-AU" dirty="0"/>
                    </a:p>
                  </a:txBody>
                  <a:tcPr/>
                </a:tc>
                <a:extLst>
                  <a:ext uri="{0D108BD9-81ED-4DB2-BD59-A6C34878D82A}">
                    <a16:rowId xmlns:a16="http://schemas.microsoft.com/office/drawing/2014/main" val="25626507"/>
                  </a:ext>
                </a:extLst>
              </a:tr>
              <a:tr h="370840">
                <a:tc>
                  <a:txBody>
                    <a:bodyPr/>
                    <a:lstStyle/>
                    <a:p>
                      <a:r>
                        <a:rPr lang="en-US" dirty="0"/>
                        <a:t>Digital connectivity</a:t>
                      </a:r>
                      <a:endParaRPr lang="en-AU" dirty="0"/>
                    </a:p>
                  </a:txBody>
                  <a:tcPr/>
                </a:tc>
                <a:extLst>
                  <a:ext uri="{0D108BD9-81ED-4DB2-BD59-A6C34878D82A}">
                    <a16:rowId xmlns:a16="http://schemas.microsoft.com/office/drawing/2014/main" val="1937795691"/>
                  </a:ext>
                </a:extLst>
              </a:tr>
              <a:tr h="370840">
                <a:tc>
                  <a:txBody>
                    <a:bodyPr/>
                    <a:lstStyle/>
                    <a:p>
                      <a:r>
                        <a:rPr lang="en-US" dirty="0"/>
                        <a:t>Road infrastructure (capacity, connectivity &amp; quality)</a:t>
                      </a:r>
                      <a:endParaRPr lang="en-AU" dirty="0"/>
                    </a:p>
                  </a:txBody>
                  <a:tcPr/>
                </a:tc>
                <a:extLst>
                  <a:ext uri="{0D108BD9-81ED-4DB2-BD59-A6C34878D82A}">
                    <a16:rowId xmlns:a16="http://schemas.microsoft.com/office/drawing/2014/main" val="2241425818"/>
                  </a:ext>
                </a:extLst>
              </a:tr>
              <a:tr h="370840">
                <a:tc>
                  <a:txBody>
                    <a:bodyPr/>
                    <a:lstStyle/>
                    <a:p>
                      <a:r>
                        <a:rPr lang="en-US" dirty="0"/>
                        <a:t>Air transport links</a:t>
                      </a:r>
                      <a:endParaRPr lang="en-AU" dirty="0"/>
                    </a:p>
                  </a:txBody>
                  <a:tcPr/>
                </a:tc>
                <a:extLst>
                  <a:ext uri="{0D108BD9-81ED-4DB2-BD59-A6C34878D82A}">
                    <a16:rowId xmlns:a16="http://schemas.microsoft.com/office/drawing/2014/main" val="364687207"/>
                  </a:ext>
                </a:extLst>
              </a:tr>
              <a:tr h="370840">
                <a:tc>
                  <a:txBody>
                    <a:bodyPr/>
                    <a:lstStyle/>
                    <a:p>
                      <a:r>
                        <a:rPr lang="en-US" dirty="0"/>
                        <a:t>Enabling business growth and innovation</a:t>
                      </a:r>
                      <a:endParaRPr lang="en-AU" dirty="0"/>
                    </a:p>
                  </a:txBody>
                  <a:tcPr/>
                </a:tc>
                <a:extLst>
                  <a:ext uri="{0D108BD9-81ED-4DB2-BD59-A6C34878D82A}">
                    <a16:rowId xmlns:a16="http://schemas.microsoft.com/office/drawing/2014/main" val="3985918331"/>
                  </a:ext>
                </a:extLst>
              </a:tr>
              <a:tr h="370840">
                <a:tc>
                  <a:txBody>
                    <a:bodyPr/>
                    <a:lstStyle/>
                    <a:p>
                      <a:r>
                        <a:rPr lang="en-US" dirty="0"/>
                        <a:t>Climate resilient infrastructure</a:t>
                      </a:r>
                      <a:endParaRPr lang="en-AU" dirty="0"/>
                    </a:p>
                  </a:txBody>
                  <a:tcPr/>
                </a:tc>
                <a:extLst>
                  <a:ext uri="{0D108BD9-81ED-4DB2-BD59-A6C34878D82A}">
                    <a16:rowId xmlns:a16="http://schemas.microsoft.com/office/drawing/2014/main" val="4230325374"/>
                  </a:ext>
                </a:extLst>
              </a:tr>
              <a:tr h="370840">
                <a:tc>
                  <a:txBody>
                    <a:bodyPr/>
                    <a:lstStyle/>
                    <a:p>
                      <a:r>
                        <a:rPr lang="en-US" dirty="0"/>
                        <a:t>Access to health infrastructure</a:t>
                      </a:r>
                      <a:endParaRPr lang="en-AU" dirty="0"/>
                    </a:p>
                  </a:txBody>
                  <a:tcPr/>
                </a:tc>
                <a:extLst>
                  <a:ext uri="{0D108BD9-81ED-4DB2-BD59-A6C34878D82A}">
                    <a16:rowId xmlns:a16="http://schemas.microsoft.com/office/drawing/2014/main" val="1956775585"/>
                  </a:ext>
                </a:extLst>
              </a:tr>
              <a:tr h="370840">
                <a:tc>
                  <a:txBody>
                    <a:bodyPr/>
                    <a:lstStyle/>
                    <a:p>
                      <a:r>
                        <a:rPr lang="en-US" dirty="0"/>
                        <a:t>Tourism infrastructure</a:t>
                      </a:r>
                      <a:endParaRPr lang="en-AU" dirty="0"/>
                    </a:p>
                  </a:txBody>
                  <a:tcPr/>
                </a:tc>
                <a:extLst>
                  <a:ext uri="{0D108BD9-81ED-4DB2-BD59-A6C34878D82A}">
                    <a16:rowId xmlns:a16="http://schemas.microsoft.com/office/drawing/2014/main" val="1659215397"/>
                  </a:ext>
                </a:extLst>
              </a:tr>
            </a:tbl>
          </a:graphicData>
        </a:graphic>
      </p:graphicFrame>
    </p:spTree>
    <p:extLst>
      <p:ext uri="{BB962C8B-B14F-4D97-AF65-F5344CB8AC3E}">
        <p14:creationId xmlns:p14="http://schemas.microsoft.com/office/powerpoint/2010/main" val="255345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316164" y="1418897"/>
          <a:ext cx="8107287" cy="4346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914400"/>
            <a:fld id="{3BCE7D7D-9690-644D-97C7-DB24D7A3DA6C}" type="slidenum">
              <a:rPr lang="en-US">
                <a:solidFill>
                  <a:srgbClr val="005670"/>
                </a:solidFill>
                <a:latin typeface="Verdana" panose="020B0604030504040204"/>
              </a:rPr>
              <a:pPr defTabSz="914400"/>
              <a:t>11</a:t>
            </a:fld>
            <a:endParaRPr lang="en-US">
              <a:solidFill>
                <a:srgbClr val="005670"/>
              </a:solidFill>
              <a:latin typeface="Verdana" panose="020B0604030504040204"/>
            </a:endParaRPr>
          </a:p>
        </p:txBody>
      </p:sp>
      <p:sp>
        <p:nvSpPr>
          <p:cNvPr id="4" name="Title 3"/>
          <p:cNvSpPr>
            <a:spLocks noGrp="1"/>
          </p:cNvSpPr>
          <p:nvPr>
            <p:ph type="title"/>
          </p:nvPr>
        </p:nvSpPr>
        <p:spPr>
          <a:xfrm>
            <a:off x="2366963" y="1640626"/>
            <a:ext cx="7508876" cy="332399"/>
          </a:xfrm>
        </p:spPr>
        <p:txBody>
          <a:bodyPr/>
          <a:lstStyle/>
          <a:p>
            <a:r>
              <a:rPr lang="en-US" dirty="0"/>
              <a:t>Timeline</a:t>
            </a:r>
            <a:endParaRPr lang="en-AU" dirty="0"/>
          </a:p>
        </p:txBody>
      </p:sp>
      <p:pic>
        <p:nvPicPr>
          <p:cNvPr id="7" name="Graphic 6" descr="Customer review RTL">
            <a:extLst>
              <a:ext uri="{FF2B5EF4-FFF2-40B4-BE49-F238E27FC236}">
                <a16:creationId xmlns:a16="http://schemas.microsoft.com/office/drawing/2014/main" id="{0F8C324F-864B-4F44-B6F4-139622B45D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95864" y="2591440"/>
            <a:ext cx="556083" cy="556083"/>
          </a:xfrm>
          <a:prstGeom prst="rect">
            <a:avLst/>
          </a:prstGeom>
        </p:spPr>
      </p:pic>
      <p:pic>
        <p:nvPicPr>
          <p:cNvPr id="9" name="Graphic 8" descr="Document">
            <a:extLst>
              <a:ext uri="{FF2B5EF4-FFF2-40B4-BE49-F238E27FC236}">
                <a16:creationId xmlns:a16="http://schemas.microsoft.com/office/drawing/2014/main" id="{C861D749-77AF-4FD0-A8ED-34B74F9B86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49961" y="2587168"/>
            <a:ext cx="556083" cy="556083"/>
          </a:xfrm>
          <a:prstGeom prst="rect">
            <a:avLst/>
          </a:prstGeom>
        </p:spPr>
      </p:pic>
      <p:pic>
        <p:nvPicPr>
          <p:cNvPr id="11" name="Graphic 10" descr="Checkmark">
            <a:extLst>
              <a:ext uri="{FF2B5EF4-FFF2-40B4-BE49-F238E27FC236}">
                <a16:creationId xmlns:a16="http://schemas.microsoft.com/office/drawing/2014/main" id="{A7F3A62C-1160-4616-BA25-E7128FE58F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92407" y="5216931"/>
            <a:ext cx="474669" cy="474669"/>
          </a:xfrm>
          <a:prstGeom prst="rect">
            <a:avLst/>
          </a:prstGeom>
        </p:spPr>
      </p:pic>
      <p:pic>
        <p:nvPicPr>
          <p:cNvPr id="12" name="Graphic 11" descr="Checkmark">
            <a:extLst>
              <a:ext uri="{FF2B5EF4-FFF2-40B4-BE49-F238E27FC236}">
                <a16:creationId xmlns:a16="http://schemas.microsoft.com/office/drawing/2014/main" id="{3A42B08E-6815-49C2-B0EE-4B28C674AD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36570" y="5216931"/>
            <a:ext cx="474669" cy="474669"/>
          </a:xfrm>
          <a:prstGeom prst="rect">
            <a:avLst/>
          </a:prstGeom>
        </p:spPr>
      </p:pic>
      <p:pic>
        <p:nvPicPr>
          <p:cNvPr id="14" name="Graphic 13" descr="Checklist">
            <a:extLst>
              <a:ext uri="{FF2B5EF4-FFF2-40B4-BE49-F238E27FC236}">
                <a16:creationId xmlns:a16="http://schemas.microsoft.com/office/drawing/2014/main" id="{98144A5F-D0A9-47E3-B852-594FDFE9A7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41766" y="2587167"/>
            <a:ext cx="604838" cy="604838"/>
          </a:xfrm>
          <a:prstGeom prst="rect">
            <a:avLst/>
          </a:prstGeom>
        </p:spPr>
      </p:pic>
      <p:pic>
        <p:nvPicPr>
          <p:cNvPr id="16" name="Graphic 15" descr="Presentation with checklist">
            <a:extLst>
              <a:ext uri="{FF2B5EF4-FFF2-40B4-BE49-F238E27FC236}">
                <a16:creationId xmlns:a16="http://schemas.microsoft.com/office/drawing/2014/main" id="{C6E47ADA-4A9E-49B9-987E-ED65D1CE415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323387" y="2631006"/>
            <a:ext cx="552450" cy="552450"/>
          </a:xfrm>
          <a:prstGeom prst="rect">
            <a:avLst/>
          </a:prstGeom>
        </p:spPr>
      </p:pic>
    </p:spTree>
    <p:extLst>
      <p:ext uri="{BB962C8B-B14F-4D97-AF65-F5344CB8AC3E}">
        <p14:creationId xmlns:p14="http://schemas.microsoft.com/office/powerpoint/2010/main" val="10330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3BCE7D7D-9690-644D-97C7-DB24D7A3DA6C}" type="slidenum">
              <a:rPr lang="en-US">
                <a:solidFill>
                  <a:srgbClr val="FFFFFF"/>
                </a:solidFill>
                <a:latin typeface="Verdana" panose="020B0604030504040204"/>
              </a:rPr>
              <a:pPr defTabSz="914400"/>
              <a:t>12</a:t>
            </a:fld>
            <a:endParaRPr lang="en-US">
              <a:solidFill>
                <a:srgbClr val="FFFFFF"/>
              </a:solidFill>
              <a:latin typeface="Verdana" panose="020B0604030504040204"/>
            </a:endParaRPr>
          </a:p>
        </p:txBody>
      </p:sp>
      <p:sp>
        <p:nvSpPr>
          <p:cNvPr id="3" name="Text Placeholder 2"/>
          <p:cNvSpPr>
            <a:spLocks noGrp="1"/>
          </p:cNvSpPr>
          <p:nvPr>
            <p:ph type="body" sz="quarter" idx="13"/>
          </p:nvPr>
        </p:nvSpPr>
        <p:spPr/>
        <p:txBody>
          <a:bodyPr/>
          <a:lstStyle/>
          <a:p>
            <a:r>
              <a:rPr lang="en-US" dirty="0"/>
              <a:t>02 8114 190</a:t>
            </a:r>
            <a:endParaRPr lang="en-AU" dirty="0"/>
          </a:p>
        </p:txBody>
      </p:sp>
      <p:sp>
        <p:nvSpPr>
          <p:cNvPr id="4" name="Text Placeholder 3"/>
          <p:cNvSpPr>
            <a:spLocks noGrp="1"/>
          </p:cNvSpPr>
          <p:nvPr>
            <p:ph type="body" sz="quarter" idx="14"/>
          </p:nvPr>
        </p:nvSpPr>
        <p:spPr/>
        <p:txBody>
          <a:bodyPr/>
          <a:lstStyle/>
          <a:p>
            <a:r>
              <a:rPr lang="en-US" dirty="0"/>
              <a:t>mail@infrastructure.gov.au</a:t>
            </a:r>
            <a:endParaRPr lang="en-AU" dirty="0"/>
          </a:p>
        </p:txBody>
      </p:sp>
      <p:sp>
        <p:nvSpPr>
          <p:cNvPr id="5" name="Title 3"/>
          <p:cNvSpPr txBox="1">
            <a:spLocks/>
          </p:cNvSpPr>
          <p:nvPr/>
        </p:nvSpPr>
        <p:spPr>
          <a:xfrm>
            <a:off x="2006063" y="811037"/>
            <a:ext cx="7559676" cy="332399"/>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a:lstStyle>
          <a:p>
            <a:r>
              <a:rPr lang="en-US" dirty="0">
                <a:solidFill>
                  <a:srgbClr val="005670"/>
                </a:solidFill>
                <a:latin typeface="Verdana" panose="020B0604030504040204"/>
              </a:rPr>
              <a:t>Infrastructure Australia project contacts</a:t>
            </a:r>
            <a:endParaRPr lang="en-AU" dirty="0">
              <a:solidFill>
                <a:srgbClr val="005670"/>
              </a:solidFill>
              <a:latin typeface="Verdana" panose="020B0604030504040204"/>
            </a:endParaRPr>
          </a:p>
        </p:txBody>
      </p:sp>
      <p:sp>
        <p:nvSpPr>
          <p:cNvPr id="6" name="Content Placeholder 1">
            <a:extLst>
              <a:ext uri="{FF2B5EF4-FFF2-40B4-BE49-F238E27FC236}">
                <a16:creationId xmlns:a16="http://schemas.microsoft.com/office/drawing/2014/main" id="{AAF716A0-89C6-4A12-BE99-D991555DBC93}"/>
              </a:ext>
            </a:extLst>
          </p:cNvPr>
          <p:cNvSpPr txBox="1">
            <a:spLocks/>
          </p:cNvSpPr>
          <p:nvPr/>
        </p:nvSpPr>
        <p:spPr>
          <a:xfrm>
            <a:off x="2006063" y="2106243"/>
            <a:ext cx="8351836" cy="4182262"/>
          </a:xfrm>
          <a:prstGeom prst="rect">
            <a:avLst/>
          </a:prstGeom>
        </p:spPr>
        <p:txBody>
          <a:bodyPr/>
          <a:lstStyle>
            <a:lvl1pPr marL="0" indent="0" algn="l" defTabSz="914400" rtl="0" eaLnBrk="1" latinLnBrk="0" hangingPunct="1">
              <a:lnSpc>
                <a:spcPct val="95000"/>
              </a:lnSpc>
              <a:spcBef>
                <a:spcPts val="100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5000"/>
              </a:lnSpc>
              <a:spcBef>
                <a:spcPts val="1000"/>
              </a:spcBef>
              <a:buFont typeface="Arial" panose="020B0604020202020204" pitchFamily="34" charset="0"/>
              <a:buChar char="•"/>
              <a:defRPr sz="1600" kern="1200">
                <a:solidFill>
                  <a:schemeClr val="tx1"/>
                </a:solidFill>
                <a:latin typeface="+mn-lt"/>
                <a:ea typeface="+mn-ea"/>
                <a:cs typeface="+mn-cs"/>
              </a:defRPr>
            </a:lvl2pPr>
            <a:lvl3pPr marL="0" indent="0" algn="l" defTabSz="914400" rtl="0" eaLnBrk="1" latinLnBrk="0" hangingPunct="1">
              <a:lnSpc>
                <a:spcPct val="95000"/>
              </a:lnSpc>
              <a:spcBef>
                <a:spcPts val="1000"/>
              </a:spcBef>
              <a:buFont typeface="Arial" panose="020B0604020202020204" pitchFamily="34" charset="0"/>
              <a:buNone/>
              <a:defRPr sz="1800" kern="1200">
                <a:solidFill>
                  <a:schemeClr val="accent2"/>
                </a:solidFill>
                <a:latin typeface="+mn-lt"/>
                <a:ea typeface="+mn-ea"/>
                <a:cs typeface="+mn-cs"/>
              </a:defRPr>
            </a:lvl3pPr>
            <a:lvl4pPr marL="360000" indent="-180000" algn="l" defTabSz="914400" rtl="0" eaLnBrk="1" latinLnBrk="0" hangingPunct="1">
              <a:lnSpc>
                <a:spcPct val="95000"/>
              </a:lnSpc>
              <a:spcBef>
                <a:spcPts val="1000"/>
              </a:spcBef>
              <a:buFont typeface="System Font Regular"/>
              <a:buChar char="–"/>
              <a:defRPr sz="1400" kern="1200">
                <a:solidFill>
                  <a:schemeClr val="tx1"/>
                </a:solidFill>
                <a:latin typeface="+mn-lt"/>
                <a:ea typeface="+mn-ea"/>
                <a:cs typeface="+mn-cs"/>
              </a:defRPr>
            </a:lvl4pPr>
            <a:lvl5pPr marL="540000" indent="-180000" algn="l" defTabSz="914400" rtl="0" eaLnBrk="1" latinLnBrk="0" hangingPunct="1">
              <a:lnSpc>
                <a:spcPct val="95000"/>
              </a:lnSpc>
              <a:spcBef>
                <a:spcPts val="1000"/>
              </a:spcBef>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400" dirty="0">
              <a:solidFill>
                <a:srgbClr val="000000"/>
              </a:solidFill>
              <a:latin typeface="Verdana" panose="020B0604030504040204"/>
            </a:endParaRPr>
          </a:p>
          <a:p>
            <a:pPr marL="171450" indent="-171450">
              <a:buFont typeface="Arial" panose="020B0604020202020204" pitchFamily="34" charset="0"/>
              <a:buChar char="•"/>
            </a:pPr>
            <a:endParaRPr lang="en-AU" sz="1200" dirty="0">
              <a:solidFill>
                <a:srgbClr val="000000"/>
              </a:solidFill>
              <a:latin typeface="Verdana" panose="020B0604030504040204"/>
            </a:endParaRPr>
          </a:p>
          <a:p>
            <a:pPr marL="171450" indent="-171450">
              <a:buFont typeface="Arial" panose="020B0604020202020204" pitchFamily="34" charset="0"/>
              <a:buChar char="•"/>
            </a:pPr>
            <a:endParaRPr lang="en-US" sz="1200" dirty="0">
              <a:solidFill>
                <a:srgbClr val="000000"/>
              </a:solidFill>
              <a:latin typeface="Verdana" panose="020B0604030504040204"/>
            </a:endParaRPr>
          </a:p>
          <a:p>
            <a:pPr marL="285750" indent="-285750">
              <a:buFont typeface="Arial" panose="020B0604020202020204" pitchFamily="34" charset="0"/>
              <a:buChar char="•"/>
            </a:pPr>
            <a:endParaRPr lang="en-AU" sz="1400" dirty="0">
              <a:solidFill>
                <a:srgbClr val="000000"/>
              </a:solidFill>
              <a:latin typeface="Verdana" panose="020B0604030504040204"/>
            </a:endParaRPr>
          </a:p>
        </p:txBody>
      </p:sp>
      <p:sp>
        <p:nvSpPr>
          <p:cNvPr id="7" name="TextBox 6">
            <a:extLst>
              <a:ext uri="{FF2B5EF4-FFF2-40B4-BE49-F238E27FC236}">
                <a16:creationId xmlns:a16="http://schemas.microsoft.com/office/drawing/2014/main" id="{69D52559-51BA-4127-88D7-3E9FC53CBD8A}"/>
              </a:ext>
            </a:extLst>
          </p:cNvPr>
          <p:cNvSpPr txBox="1"/>
          <p:nvPr/>
        </p:nvSpPr>
        <p:spPr>
          <a:xfrm>
            <a:off x="2325388" y="1442642"/>
            <a:ext cx="4705639" cy="1815882"/>
          </a:xfrm>
          <a:prstGeom prst="rect">
            <a:avLst/>
          </a:prstGeom>
          <a:noFill/>
        </p:spPr>
        <p:txBody>
          <a:bodyPr wrap="square">
            <a:spAutoFit/>
          </a:bodyPr>
          <a:lstStyle/>
          <a:p>
            <a:pPr defTabSz="914400"/>
            <a:r>
              <a:rPr lang="en-US" sz="1400" b="1" dirty="0">
                <a:solidFill>
                  <a:srgbClr val="000000"/>
                </a:solidFill>
                <a:latin typeface="Verdana" panose="020B0604030504040204"/>
              </a:rPr>
              <a:t>Carmen Pennisi</a:t>
            </a:r>
          </a:p>
          <a:p>
            <a:pPr defTabSz="914400"/>
            <a:r>
              <a:rPr lang="en-US" sz="1400" dirty="0">
                <a:solidFill>
                  <a:srgbClr val="000000"/>
                </a:solidFill>
                <a:latin typeface="Verdana" panose="020B0604030504040204"/>
              </a:rPr>
              <a:t>Manager – Policy (Place &amp; Regions)</a:t>
            </a:r>
          </a:p>
          <a:p>
            <a:pPr defTabSz="914400"/>
            <a:r>
              <a:rPr lang="en-US" sz="1400" b="1" dirty="0">
                <a:solidFill>
                  <a:srgbClr val="000000"/>
                </a:solidFill>
                <a:latin typeface="Verdana" panose="020B0604030504040204"/>
              </a:rPr>
              <a:t>E</a:t>
            </a:r>
            <a:r>
              <a:rPr lang="en-US" sz="1400" dirty="0">
                <a:solidFill>
                  <a:srgbClr val="000000"/>
                </a:solidFill>
                <a:latin typeface="Verdana" panose="020B0604030504040204"/>
              </a:rPr>
              <a:t> </a:t>
            </a:r>
            <a:r>
              <a:rPr lang="en-US" sz="1400" dirty="0">
                <a:solidFill>
                  <a:srgbClr val="000000"/>
                </a:solidFill>
                <a:latin typeface="Verdana" panose="020B0604030504040204"/>
                <a:hlinkClick r:id="rId2"/>
              </a:rPr>
              <a:t>carmen.pennisi@infrastructure.gov.au</a:t>
            </a:r>
            <a:endParaRPr lang="en-US" sz="1400" dirty="0">
              <a:solidFill>
                <a:srgbClr val="000000"/>
              </a:solidFill>
              <a:latin typeface="Verdana" panose="020B0604030504040204"/>
            </a:endParaRPr>
          </a:p>
          <a:p>
            <a:pPr defTabSz="914400"/>
            <a:r>
              <a:rPr lang="en-US" sz="1400" dirty="0">
                <a:solidFill>
                  <a:srgbClr val="000000"/>
                </a:solidFill>
                <a:latin typeface="Verdana" panose="020B0604030504040204"/>
              </a:rPr>
              <a:t> </a:t>
            </a:r>
          </a:p>
          <a:p>
            <a:pPr defTabSz="914400"/>
            <a:r>
              <a:rPr lang="en-US" sz="1400" b="1" dirty="0">
                <a:solidFill>
                  <a:srgbClr val="000000"/>
                </a:solidFill>
                <a:latin typeface="Verdana" panose="020B0604030504040204"/>
              </a:rPr>
              <a:t>Helen Machalias</a:t>
            </a:r>
          </a:p>
          <a:p>
            <a:pPr defTabSz="914400"/>
            <a:r>
              <a:rPr lang="en-US" sz="1400" dirty="0">
                <a:solidFill>
                  <a:srgbClr val="000000"/>
                </a:solidFill>
                <a:latin typeface="Verdana" panose="020B0604030504040204"/>
              </a:rPr>
              <a:t>Associate Director – Place</a:t>
            </a:r>
          </a:p>
          <a:p>
            <a:pPr defTabSz="914400"/>
            <a:r>
              <a:rPr lang="en-US" sz="1400" b="1" dirty="0">
                <a:solidFill>
                  <a:srgbClr val="000000"/>
                </a:solidFill>
                <a:latin typeface="Verdana" panose="020B0604030504040204"/>
              </a:rPr>
              <a:t>E</a:t>
            </a:r>
            <a:r>
              <a:rPr lang="en-US" sz="1400" dirty="0">
                <a:solidFill>
                  <a:srgbClr val="000000"/>
                </a:solidFill>
                <a:latin typeface="Verdana" panose="020B0604030504040204"/>
              </a:rPr>
              <a:t> </a:t>
            </a:r>
            <a:r>
              <a:rPr lang="en-US" sz="1400" dirty="0">
                <a:solidFill>
                  <a:srgbClr val="000000"/>
                </a:solidFill>
                <a:latin typeface="Verdana" panose="020B0604030504040204"/>
                <a:hlinkClick r:id="rId3"/>
              </a:rPr>
              <a:t>helen.machalias@infrastructure.gov.au</a:t>
            </a:r>
            <a:endParaRPr lang="en-US" sz="1400" dirty="0">
              <a:solidFill>
                <a:srgbClr val="000000"/>
              </a:solidFill>
              <a:latin typeface="Verdana" panose="020B0604030504040204"/>
            </a:endParaRPr>
          </a:p>
          <a:p>
            <a:pPr defTabSz="914400"/>
            <a:endParaRPr lang="en-US" sz="1400" dirty="0">
              <a:solidFill>
                <a:srgbClr val="000000"/>
              </a:solidFill>
              <a:latin typeface="Verdana" panose="020B0604030504040204"/>
            </a:endParaRPr>
          </a:p>
        </p:txBody>
      </p:sp>
    </p:spTree>
    <p:extLst>
      <p:ext uri="{BB962C8B-B14F-4D97-AF65-F5344CB8AC3E}">
        <p14:creationId xmlns:p14="http://schemas.microsoft.com/office/powerpoint/2010/main" val="213301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E607-856E-4AA1-AD48-A26B859900EF}"/>
              </a:ext>
            </a:extLst>
          </p:cNvPr>
          <p:cNvSpPr>
            <a:spLocks noGrp="1"/>
          </p:cNvSpPr>
          <p:nvPr>
            <p:ph type="title"/>
          </p:nvPr>
        </p:nvSpPr>
        <p:spPr/>
        <p:txBody>
          <a:bodyPr/>
          <a:lstStyle/>
          <a:p>
            <a:r>
              <a:rPr lang="en-US" dirty="0">
                <a:solidFill>
                  <a:schemeClr val="accent2"/>
                </a:solidFill>
                <a:latin typeface="Arial"/>
                <a:cs typeface="Arial"/>
              </a:rPr>
              <a:t>Context Setting</a:t>
            </a:r>
            <a:endParaRPr lang="en-US" dirty="0">
              <a:solidFill>
                <a:schemeClr val="accent2"/>
              </a:solidFill>
            </a:endParaRPr>
          </a:p>
        </p:txBody>
      </p:sp>
      <p:sp>
        <p:nvSpPr>
          <p:cNvPr id="3" name="Text Placeholder 2">
            <a:extLst>
              <a:ext uri="{FF2B5EF4-FFF2-40B4-BE49-F238E27FC236}">
                <a16:creationId xmlns:a16="http://schemas.microsoft.com/office/drawing/2014/main" id="{733F0066-730B-4149-A2C6-31383990787F}"/>
              </a:ext>
            </a:extLst>
          </p:cNvPr>
          <p:cNvSpPr>
            <a:spLocks noGrp="1"/>
          </p:cNvSpPr>
          <p:nvPr>
            <p:ph type="body" sz="quarter" idx="10"/>
          </p:nvPr>
        </p:nvSpPr>
        <p:spPr>
          <a:xfrm>
            <a:off x="287339" y="2038812"/>
            <a:ext cx="5808661" cy="4198475"/>
          </a:xfrm>
        </p:spPr>
        <p:txBody>
          <a:bodyPr vert="horz" lIns="0" tIns="0" rIns="0" bIns="0" rtlCol="0" anchor="t">
            <a:noAutofit/>
          </a:bodyPr>
          <a:lstStyle/>
          <a:p>
            <a:pPr marL="0" indent="0">
              <a:spcBef>
                <a:spcPts val="1800"/>
              </a:spcBef>
              <a:buNone/>
            </a:pPr>
            <a:r>
              <a:rPr lang="en-AU" sz="1800" b="1" dirty="0">
                <a:solidFill>
                  <a:schemeClr val="bg1"/>
                </a:solidFill>
              </a:rPr>
              <a:t>The MIW region is:</a:t>
            </a:r>
            <a:endParaRPr lang="en-AU" sz="1800" dirty="0">
              <a:solidFill>
                <a:schemeClr val="bg1"/>
              </a:solidFill>
            </a:endParaRPr>
          </a:p>
          <a:p>
            <a:pPr marL="342900" indent="-342900">
              <a:spcBef>
                <a:spcPts val="1800"/>
              </a:spcBef>
              <a:buFont typeface="Arial,Sans-Serif" panose="020B0604020202020204"/>
              <a:buChar char="•"/>
            </a:pPr>
            <a:r>
              <a:rPr lang="en-AU" sz="1800" dirty="0">
                <a:solidFill>
                  <a:schemeClr val="bg1"/>
                </a:solidFill>
                <a:latin typeface="Arial"/>
                <a:cs typeface="Arial"/>
              </a:rPr>
              <a:t>an economic powerhouse in terms of output and contribution </a:t>
            </a:r>
          </a:p>
          <a:p>
            <a:pPr marL="342900" indent="-342900">
              <a:spcBef>
                <a:spcPts val="1800"/>
              </a:spcBef>
              <a:buFont typeface="Arial,Sans-Serif" panose="020B0604020202020204"/>
              <a:buChar char="•"/>
            </a:pPr>
            <a:r>
              <a:rPr lang="en-AU" sz="1800" dirty="0">
                <a:solidFill>
                  <a:schemeClr val="bg1"/>
                </a:solidFill>
                <a:latin typeface="Arial"/>
                <a:cs typeface="Arial"/>
              </a:rPr>
              <a:t>a region of distinct geography and diverse industries</a:t>
            </a:r>
            <a:endParaRPr lang="en-AU" sz="1800" dirty="0">
              <a:solidFill>
                <a:schemeClr val="bg1"/>
              </a:solidFill>
            </a:endParaRPr>
          </a:p>
          <a:p>
            <a:pPr marL="342900" indent="-342900">
              <a:spcBef>
                <a:spcPts val="1800"/>
              </a:spcBef>
              <a:buFont typeface="Arial,Sans-Serif" panose="020B0604020202020204"/>
              <a:buChar char="•"/>
            </a:pPr>
            <a:r>
              <a:rPr lang="en-AU" sz="1800" dirty="0">
                <a:solidFill>
                  <a:schemeClr val="bg1"/>
                </a:solidFill>
                <a:latin typeface="Arial"/>
                <a:cs typeface="Arial"/>
              </a:rPr>
              <a:t>internationally recognised as a centre of innovation across several sectors</a:t>
            </a:r>
          </a:p>
          <a:p>
            <a:pPr marL="342900" indent="-342900">
              <a:spcBef>
                <a:spcPts val="1800"/>
              </a:spcBef>
              <a:buFont typeface="Arial,Sans-Serif" panose="020B0604020202020204"/>
              <a:buChar char="•"/>
            </a:pPr>
            <a:r>
              <a:rPr lang="en-AU" sz="1800" dirty="0">
                <a:solidFill>
                  <a:schemeClr val="bg1"/>
                </a:solidFill>
              </a:rPr>
              <a:t>recalibrating its short, medium and long-term future</a:t>
            </a:r>
          </a:p>
          <a:p>
            <a:pPr marL="342900" indent="-342900">
              <a:spcBef>
                <a:spcPts val="1800"/>
              </a:spcBef>
              <a:buFont typeface="Arial,Sans-Serif" panose="020B0604020202020204"/>
              <a:buChar char="•"/>
            </a:pPr>
            <a:r>
              <a:rPr lang="en-AU" sz="1800" dirty="0">
                <a:solidFill>
                  <a:schemeClr val="bg1"/>
                </a:solidFill>
                <a:latin typeface="Arial"/>
                <a:cs typeface="Arial"/>
              </a:rPr>
              <a:t>collaboratively working across governments and key stakeholders to create an economic development strategy and road map </a:t>
            </a:r>
            <a:endParaRPr lang="en-US" sz="1800" dirty="0">
              <a:solidFill>
                <a:schemeClr val="bg1"/>
              </a:solidFill>
              <a:latin typeface="Arial"/>
              <a:cs typeface="Arial"/>
            </a:endParaRPr>
          </a:p>
          <a:p>
            <a:pPr marL="342900" indent="-342900">
              <a:spcBef>
                <a:spcPts val="1800"/>
              </a:spcBef>
              <a:buFont typeface="Arial,Sans-Serif" panose="020B0604020202020204"/>
              <a:buChar char="•"/>
            </a:pPr>
            <a:endParaRPr lang="en-AU" dirty="0">
              <a:solidFill>
                <a:schemeClr val="bg1"/>
              </a:solidFill>
              <a:latin typeface="Arial"/>
              <a:cs typeface="Arial"/>
            </a:endParaRPr>
          </a:p>
        </p:txBody>
      </p:sp>
    </p:spTree>
    <p:extLst>
      <p:ext uri="{BB962C8B-B14F-4D97-AF65-F5344CB8AC3E}">
        <p14:creationId xmlns:p14="http://schemas.microsoft.com/office/powerpoint/2010/main" val="421365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E607-856E-4AA1-AD48-A26B859900EF}"/>
              </a:ext>
            </a:extLst>
          </p:cNvPr>
          <p:cNvSpPr>
            <a:spLocks noGrp="1"/>
          </p:cNvSpPr>
          <p:nvPr>
            <p:ph type="title"/>
          </p:nvPr>
        </p:nvSpPr>
        <p:spPr/>
        <p:txBody>
          <a:bodyPr/>
          <a:lstStyle/>
          <a:p>
            <a:r>
              <a:rPr lang="en-US" dirty="0">
                <a:solidFill>
                  <a:schemeClr val="accent2"/>
                </a:solidFill>
                <a:latin typeface="Arial"/>
                <a:cs typeface="Arial"/>
              </a:rPr>
              <a:t>Context Setting</a:t>
            </a:r>
            <a:endParaRPr lang="en-US" dirty="0">
              <a:solidFill>
                <a:schemeClr val="accent2"/>
              </a:solidFill>
            </a:endParaRPr>
          </a:p>
        </p:txBody>
      </p:sp>
      <p:sp>
        <p:nvSpPr>
          <p:cNvPr id="3" name="Text Placeholder 2">
            <a:extLst>
              <a:ext uri="{FF2B5EF4-FFF2-40B4-BE49-F238E27FC236}">
                <a16:creationId xmlns:a16="http://schemas.microsoft.com/office/drawing/2014/main" id="{733F0066-730B-4149-A2C6-31383990787F}"/>
              </a:ext>
            </a:extLst>
          </p:cNvPr>
          <p:cNvSpPr>
            <a:spLocks noGrp="1"/>
          </p:cNvSpPr>
          <p:nvPr>
            <p:ph type="body" sz="quarter" idx="10"/>
          </p:nvPr>
        </p:nvSpPr>
        <p:spPr/>
        <p:txBody>
          <a:bodyPr vert="horz" lIns="0" tIns="0" rIns="0" bIns="0" rtlCol="0" anchor="t">
            <a:noAutofit/>
          </a:bodyPr>
          <a:lstStyle/>
          <a:p>
            <a:pPr marL="0" indent="0">
              <a:spcBef>
                <a:spcPts val="1800"/>
              </a:spcBef>
              <a:buNone/>
            </a:pPr>
            <a:r>
              <a:rPr lang="en-AU" sz="1800" b="1" dirty="0">
                <a:solidFill>
                  <a:schemeClr val="bg1"/>
                </a:solidFill>
                <a:latin typeface="Arial"/>
                <a:cs typeface="Arial"/>
              </a:rPr>
              <a:t>Across MIW it is recognised that:</a:t>
            </a:r>
            <a:endParaRPr lang="en-AU" sz="1800" dirty="0">
              <a:solidFill>
                <a:schemeClr val="bg1"/>
              </a:solidFill>
              <a:latin typeface="Arial"/>
              <a:cs typeface="Arial"/>
            </a:endParaRPr>
          </a:p>
          <a:p>
            <a:pPr marL="342900" indent="-342900">
              <a:spcBef>
                <a:spcPts val="1800"/>
              </a:spcBef>
              <a:buFont typeface="Arial,Sans-Serif" panose="020B0604020202020204"/>
              <a:buChar char="•"/>
            </a:pPr>
            <a:r>
              <a:rPr lang="en-AU" sz="1800" dirty="0">
                <a:solidFill>
                  <a:schemeClr val="bg1"/>
                </a:solidFill>
                <a:latin typeface="Arial"/>
                <a:cs typeface="Arial"/>
              </a:rPr>
              <a:t>Regional exports, employment and GRP are driven by mining, agriculture, manufacturing, transport</a:t>
            </a:r>
            <a:r>
              <a:rPr lang="en-AU" sz="1800">
                <a:solidFill>
                  <a:schemeClr val="bg1"/>
                </a:solidFill>
                <a:latin typeface="Arial"/>
                <a:cs typeface="Arial"/>
              </a:rPr>
              <a:t>, tourism  </a:t>
            </a:r>
            <a:r>
              <a:rPr lang="en-AU" sz="1800" dirty="0">
                <a:solidFill>
                  <a:schemeClr val="bg1"/>
                </a:solidFill>
                <a:latin typeface="Arial"/>
                <a:cs typeface="Arial"/>
              </a:rPr>
              <a:t>and construction</a:t>
            </a:r>
          </a:p>
          <a:p>
            <a:pPr marL="342900" indent="-342900">
              <a:spcBef>
                <a:spcPts val="1800"/>
              </a:spcBef>
              <a:buFont typeface="Arial,Sans-Serif" panose="020B0604020202020204"/>
              <a:buChar char="•"/>
            </a:pPr>
            <a:r>
              <a:rPr lang="en-AU" sz="1800" dirty="0">
                <a:solidFill>
                  <a:schemeClr val="bg1"/>
                </a:solidFill>
                <a:latin typeface="Arial"/>
                <a:cs typeface="Arial"/>
              </a:rPr>
              <a:t>Future economic development will be underpinned by innovation in the traditional competitive advantaged sectors and complemented by aligned knowledge-based industries (professional, scientific, technical and educational)  </a:t>
            </a:r>
          </a:p>
          <a:p>
            <a:pPr marL="342900" indent="-342900">
              <a:spcBef>
                <a:spcPts val="1800"/>
              </a:spcBef>
              <a:buFont typeface="Arial,Sans-Serif" panose="020B0604020202020204"/>
              <a:buChar char="•"/>
            </a:pPr>
            <a:endParaRPr lang="en-AU" sz="1800" dirty="0">
              <a:solidFill>
                <a:schemeClr val="bg1"/>
              </a:solidFill>
            </a:endParaRPr>
          </a:p>
          <a:p>
            <a:pPr marL="0" indent="0">
              <a:spcBef>
                <a:spcPts val="1800"/>
              </a:spcBef>
              <a:buNone/>
            </a:pPr>
            <a:r>
              <a:rPr lang="en-AU" sz="1800" dirty="0">
                <a:solidFill>
                  <a:schemeClr val="bg1"/>
                </a:solidFill>
                <a:latin typeface="Arial"/>
                <a:cs typeface="Arial"/>
              </a:rPr>
              <a:t>The exercise today and for the project is to create </a:t>
            </a:r>
            <a:r>
              <a:rPr lang="en-AU" sz="1800" b="1" dirty="0">
                <a:solidFill>
                  <a:schemeClr val="bg1"/>
                </a:solidFill>
                <a:latin typeface="Arial"/>
                <a:cs typeface="Arial"/>
              </a:rPr>
              <a:t>'enabling actions' </a:t>
            </a:r>
            <a:r>
              <a:rPr lang="en-AU" sz="1800" dirty="0">
                <a:solidFill>
                  <a:schemeClr val="bg1"/>
                </a:solidFill>
                <a:latin typeface="Arial"/>
                <a:cs typeface="Arial"/>
              </a:rPr>
              <a:t>which lift the economic and social wellbeing of the region</a:t>
            </a:r>
          </a:p>
          <a:p>
            <a:pPr marL="0" indent="0">
              <a:spcBef>
                <a:spcPts val="1800"/>
              </a:spcBef>
              <a:buNone/>
            </a:pPr>
            <a:r>
              <a:rPr lang="en-AU" sz="1800" dirty="0">
                <a:solidFill>
                  <a:schemeClr val="bg1"/>
                </a:solidFill>
                <a:latin typeface="Arial"/>
                <a:cs typeface="Arial"/>
              </a:rPr>
              <a:t>The State and Federals governments have shown significant commitment in recent times to the regions and this project is part of that commitment, with MIW – RDA engaging an array of regional stakeholders   </a:t>
            </a:r>
          </a:p>
        </p:txBody>
      </p:sp>
    </p:spTree>
    <p:extLst>
      <p:ext uri="{BB962C8B-B14F-4D97-AF65-F5344CB8AC3E}">
        <p14:creationId xmlns:p14="http://schemas.microsoft.com/office/powerpoint/2010/main" val="238643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CDA-5D31-2E4C-A87F-26B0ECD4D4B6}"/>
              </a:ext>
            </a:extLst>
          </p:cNvPr>
          <p:cNvSpPr>
            <a:spLocks noGrp="1"/>
          </p:cNvSpPr>
          <p:nvPr>
            <p:ph type="title"/>
          </p:nvPr>
        </p:nvSpPr>
        <p:spPr>
          <a:xfrm>
            <a:off x="3900487" y="2981036"/>
            <a:ext cx="4391025" cy="895928"/>
          </a:xfrm>
        </p:spPr>
        <p:txBody>
          <a:bodyPr>
            <a:normAutofit fontScale="90000"/>
          </a:bodyPr>
          <a:lstStyle/>
          <a:p>
            <a:r>
              <a:rPr lang="en-US" sz="6000" dirty="0"/>
              <a:t>MIW Today</a:t>
            </a:r>
          </a:p>
        </p:txBody>
      </p:sp>
    </p:spTree>
    <p:extLst>
      <p:ext uri="{BB962C8B-B14F-4D97-AF65-F5344CB8AC3E}">
        <p14:creationId xmlns:p14="http://schemas.microsoft.com/office/powerpoint/2010/main" val="99329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822-DEE2-D346-AE6C-DD2521C8ECFB}"/>
              </a:ext>
            </a:extLst>
          </p:cNvPr>
          <p:cNvSpPr>
            <a:spLocks noGrp="1"/>
          </p:cNvSpPr>
          <p:nvPr>
            <p:ph type="title"/>
          </p:nvPr>
        </p:nvSpPr>
        <p:spPr/>
        <p:txBody>
          <a:bodyPr/>
          <a:lstStyle/>
          <a:p>
            <a:r>
              <a:rPr lang="en-US" sz="4800" dirty="0">
                <a:solidFill>
                  <a:schemeClr val="accent2"/>
                </a:solidFill>
              </a:rPr>
              <a:t>MIW Today (1)</a:t>
            </a:r>
          </a:p>
        </p:txBody>
      </p:sp>
    </p:spTree>
    <p:extLst>
      <p:ext uri="{BB962C8B-B14F-4D97-AF65-F5344CB8AC3E}">
        <p14:creationId xmlns:p14="http://schemas.microsoft.com/office/powerpoint/2010/main" val="401466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822-DEE2-D346-AE6C-DD2521C8ECFB}"/>
              </a:ext>
            </a:extLst>
          </p:cNvPr>
          <p:cNvSpPr>
            <a:spLocks noGrp="1"/>
          </p:cNvSpPr>
          <p:nvPr>
            <p:ph type="title"/>
          </p:nvPr>
        </p:nvSpPr>
        <p:spPr/>
        <p:txBody>
          <a:bodyPr/>
          <a:lstStyle/>
          <a:p>
            <a:r>
              <a:rPr lang="en-US" sz="4800" dirty="0">
                <a:solidFill>
                  <a:schemeClr val="accent2"/>
                </a:solidFill>
              </a:rPr>
              <a:t>MIW Today (2)</a:t>
            </a:r>
            <a:endParaRPr lang="en-US" sz="4800" dirty="0">
              <a:solidFill>
                <a:schemeClr val="bg1"/>
              </a:solidFill>
            </a:endParaRPr>
          </a:p>
        </p:txBody>
      </p:sp>
    </p:spTree>
    <p:extLst>
      <p:ext uri="{BB962C8B-B14F-4D97-AF65-F5344CB8AC3E}">
        <p14:creationId xmlns:p14="http://schemas.microsoft.com/office/powerpoint/2010/main" val="98444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CDA-5D31-2E4C-A87F-26B0ECD4D4B6}"/>
              </a:ext>
            </a:extLst>
          </p:cNvPr>
          <p:cNvSpPr>
            <a:spLocks noGrp="1"/>
          </p:cNvSpPr>
          <p:nvPr>
            <p:ph type="title"/>
          </p:nvPr>
        </p:nvSpPr>
        <p:spPr>
          <a:xfrm>
            <a:off x="3900487" y="2757103"/>
            <a:ext cx="4391025" cy="996951"/>
          </a:xfrm>
        </p:spPr>
        <p:txBody>
          <a:bodyPr/>
          <a:lstStyle/>
          <a:p>
            <a:r>
              <a:rPr lang="en-US" sz="5400" dirty="0"/>
              <a:t>Challenges</a:t>
            </a:r>
            <a:endParaRPr lang="en-US" dirty="0"/>
          </a:p>
        </p:txBody>
      </p:sp>
    </p:spTree>
    <p:extLst>
      <p:ext uri="{BB962C8B-B14F-4D97-AF65-F5344CB8AC3E}">
        <p14:creationId xmlns:p14="http://schemas.microsoft.com/office/powerpoint/2010/main" val="298937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lIns="0" tIns="0" rIns="0" bIns="0" anchor="t"/>
          <a:lstStyle/>
          <a:p>
            <a:r>
              <a:rPr lang="en-US" sz="4800" dirty="0">
                <a:solidFill>
                  <a:schemeClr val="tx2"/>
                </a:solidFill>
                <a:latin typeface="Arial"/>
                <a:cs typeface="Arial"/>
              </a:rPr>
              <a:t>Challenges (1)</a:t>
            </a:r>
            <a:endParaRPr lang="en-US" sz="4800" dirty="0">
              <a:solidFill>
                <a:schemeClr val="tx2"/>
              </a:solidFill>
            </a:endParaRPr>
          </a:p>
        </p:txBody>
      </p:sp>
      <p:graphicFrame>
        <p:nvGraphicFramePr>
          <p:cNvPr id="4" name="Content Placeholder 1">
            <a:extLst>
              <a:ext uri="{FF2B5EF4-FFF2-40B4-BE49-F238E27FC236}">
                <a16:creationId xmlns:a16="http://schemas.microsoft.com/office/drawing/2014/main" id="{F949FE44-4ADC-497D-B7F8-DE14EF355BB0}"/>
              </a:ext>
            </a:extLst>
          </p:cNvPr>
          <p:cNvGraphicFramePr>
            <a:graphicFrameLocks noGrp="1"/>
          </p:cNvGraphicFramePr>
          <p:nvPr>
            <p:ph sz="quarter" idx="12"/>
            <p:extLst>
              <p:ext uri="{D42A27DB-BD31-4B8C-83A1-F6EECF244321}">
                <p14:modId xmlns:p14="http://schemas.microsoft.com/office/powerpoint/2010/main" val="3737861568"/>
              </p:ext>
            </p:extLst>
          </p:nvPr>
        </p:nvGraphicFramePr>
        <p:xfrm>
          <a:off x="292099" y="1600199"/>
          <a:ext cx="11664949" cy="4638675"/>
        </p:xfrm>
        <a:graphic>
          <a:graphicData uri="http://schemas.openxmlformats.org/drawingml/2006/table">
            <a:tbl>
              <a:tblPr firstRow="1" bandRow="1">
                <a:tableStyleId>{93296810-A885-4BE3-A3E7-6D5BEEA58F35}</a:tableStyleId>
              </a:tblPr>
              <a:tblGrid>
                <a:gridCol w="1744519">
                  <a:extLst>
                    <a:ext uri="{9D8B030D-6E8A-4147-A177-3AD203B41FA5}">
                      <a16:colId xmlns:a16="http://schemas.microsoft.com/office/drawing/2014/main" val="3122966252"/>
                    </a:ext>
                  </a:extLst>
                </a:gridCol>
                <a:gridCol w="9920430">
                  <a:extLst>
                    <a:ext uri="{9D8B030D-6E8A-4147-A177-3AD203B41FA5}">
                      <a16:colId xmlns:a16="http://schemas.microsoft.com/office/drawing/2014/main" val="3163130468"/>
                    </a:ext>
                  </a:extLst>
                </a:gridCol>
              </a:tblGrid>
              <a:tr h="533162">
                <a:tc>
                  <a:txBody>
                    <a:bodyPr/>
                    <a:lstStyle/>
                    <a:p>
                      <a:r>
                        <a:rPr lang="en-US" sz="1800" dirty="0">
                          <a:solidFill>
                            <a:schemeClr val="tx2"/>
                          </a:solidFill>
                          <a:latin typeface="Arial" panose="020B0604020202020204" pitchFamily="34" charset="0"/>
                          <a:cs typeface="Arial" panose="020B0604020202020204" pitchFamily="34" charset="0"/>
                        </a:rPr>
                        <a:t>Challenge</a:t>
                      </a:r>
                    </a:p>
                  </a:txBody>
                  <a:tcPr marL="86370" marR="86370" marT="0" marB="180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latin typeface="Arial" panose="020B0604020202020204" pitchFamily="34" charset="0"/>
                          <a:cs typeface="Arial" panose="020B0604020202020204" pitchFamily="34" charset="0"/>
                        </a:rPr>
                        <a:t>Context </a:t>
                      </a:r>
                    </a:p>
                  </a:txBody>
                  <a:tcPr marL="86370" marR="86370" marT="0" marB="180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7335470"/>
                  </a:ext>
                </a:extLst>
              </a:tr>
              <a:tr h="1013916">
                <a:tc>
                  <a:txBody>
                    <a:bodyPr/>
                    <a:lstStyle/>
                    <a:p>
                      <a:r>
                        <a:rPr lang="en-AU" sz="1800" b="0" dirty="0">
                          <a:solidFill>
                            <a:schemeClr val="tx2"/>
                          </a:solidFill>
                        </a:rPr>
                        <a:t>Fiscal austerity and economic restructuring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FF5DD"/>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AU" sz="1800" kern="1200" dirty="0">
                          <a:solidFill>
                            <a:schemeClr val="tx2"/>
                          </a:solidFill>
                          <a:effectLst/>
                          <a:latin typeface="+mn-lt"/>
                          <a:ea typeface="+mn-ea"/>
                          <a:cs typeface="+mn-cs"/>
                        </a:rPr>
                        <a:t>Increasing difficulty in delivering strategies due to fiscal austerity and economic restructuring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AU" sz="1800" kern="1200" dirty="0">
                          <a:solidFill>
                            <a:schemeClr val="tx2"/>
                          </a:solidFill>
                          <a:effectLst/>
                          <a:latin typeface="+mn-lt"/>
                          <a:ea typeface="+mn-ea"/>
                          <a:cs typeface="+mn-cs"/>
                        </a:rPr>
                        <a:t>The region receiving a 'fair' share of State and Federal funding for critical infrastructure and services</a:t>
                      </a:r>
                      <a:r>
                        <a:rPr lang="en-AU" baseline="30000" dirty="0">
                          <a:solidFill>
                            <a:schemeClr val="tx2"/>
                          </a:solidFill>
                        </a:rPr>
                        <a:t>1</a:t>
                      </a:r>
                      <a:endParaRPr lang="en-AU" sz="1800" kern="1200" dirty="0">
                        <a:solidFill>
                          <a:schemeClr val="tx2"/>
                        </a:solidFill>
                        <a:effectLst/>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22035968"/>
                  </a:ext>
                </a:extLst>
              </a:tr>
              <a:tr h="1013916">
                <a:tc>
                  <a:txBody>
                    <a:bodyPr/>
                    <a:lstStyle/>
                    <a:p>
                      <a:r>
                        <a:rPr lang="en-AU" sz="1800" b="0" dirty="0">
                          <a:solidFill>
                            <a:schemeClr val="tx2"/>
                          </a:solidFill>
                        </a:rPr>
                        <a:t>Need for economic diversification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AU" sz="1800" kern="1200" dirty="0">
                          <a:solidFill>
                            <a:schemeClr val="tx2"/>
                          </a:solidFill>
                          <a:effectLst/>
                          <a:latin typeface="+mn-lt"/>
                          <a:ea typeface="+mn-ea"/>
                          <a:cs typeface="+mn-cs"/>
                        </a:rPr>
                        <a:t>Heavy reliance on the natural resources and METS sector and acknowledged need for future economic diversification into value-add and ‘knowledge-intensive industries’</a:t>
                      </a:r>
                      <a:r>
                        <a:rPr lang="en-AU" baseline="30000" dirty="0">
                          <a:solidFill>
                            <a:schemeClr val="tx2"/>
                          </a:solidFill>
                        </a:rPr>
                        <a:t> 2</a:t>
                      </a:r>
                      <a:endParaRPr lang="en-AU" sz="1800" kern="1200" dirty="0">
                        <a:solidFill>
                          <a:schemeClr val="tx2"/>
                        </a:solidFill>
                        <a:effectLst/>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1844027"/>
                  </a:ext>
                </a:extLst>
              </a:tr>
              <a:tr h="759590">
                <a:tc>
                  <a:txBody>
                    <a:bodyPr/>
                    <a:lstStyle/>
                    <a:p>
                      <a:r>
                        <a:rPr lang="en-AU" sz="1800" b="0" dirty="0">
                          <a:solidFill>
                            <a:schemeClr val="tx2"/>
                          </a:solidFill>
                        </a:rPr>
                        <a:t>Enabling infrastructure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285750" indent="-285750">
                        <a:buFont typeface="Arial" panose="020B0604020202020204" pitchFamily="34" charset="0"/>
                        <a:buChar char="•"/>
                      </a:pPr>
                      <a:r>
                        <a:rPr lang="en-AU" sz="1800" kern="1200" dirty="0">
                          <a:solidFill>
                            <a:schemeClr val="tx2"/>
                          </a:solidFill>
                          <a:effectLst/>
                          <a:latin typeface="+mn-lt"/>
                          <a:ea typeface="+mn-ea"/>
                          <a:cs typeface="+mn-cs"/>
                        </a:rPr>
                        <a:t>Absence of an international standard airport and airfreight export centre</a:t>
                      </a:r>
                    </a:p>
                    <a:p>
                      <a:pPr marL="285750" indent="-285750">
                        <a:buFont typeface="Arial" panose="020B0604020202020204" pitchFamily="34" charset="0"/>
                        <a:buChar char="•"/>
                      </a:pPr>
                      <a:r>
                        <a:rPr lang="en-AU" dirty="0">
                          <a:solidFill>
                            <a:schemeClr val="tx2"/>
                          </a:solidFill>
                        </a:rPr>
                        <a:t>Fiscal constraints impacting the investment in key transport infrastructure </a:t>
                      </a:r>
                      <a:r>
                        <a:rPr lang="en-AU" baseline="30000" dirty="0">
                          <a:solidFill>
                            <a:schemeClr val="tx2"/>
                          </a:solidFill>
                        </a:rPr>
                        <a:t>3</a:t>
                      </a:r>
                      <a:endParaRPr lang="en-AU"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41140528"/>
                  </a:ext>
                </a:extLst>
              </a:tr>
              <a:tr h="1318091">
                <a:tc>
                  <a:txBody>
                    <a:bodyPr/>
                    <a:lstStyle/>
                    <a:p>
                      <a:r>
                        <a:rPr lang="en-AU" sz="1800" b="0" dirty="0">
                          <a:solidFill>
                            <a:schemeClr val="tx2"/>
                          </a:solidFill>
                        </a:rPr>
                        <a:t>Diversification of the tourism offering</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dirty="0">
                          <a:solidFill>
                            <a:schemeClr val="tx2"/>
                          </a:solidFill>
                        </a:rPr>
                        <a:t>Direct impacts on the international tourism sector from the COVID Pandemic                        i.e. little to no international tourism in the short to medium term</a:t>
                      </a:r>
                    </a:p>
                    <a:p>
                      <a:pPr marL="285750" indent="-285750">
                        <a:buFont typeface="Arial" panose="020B0604020202020204" pitchFamily="34" charset="0"/>
                        <a:buChar char="•"/>
                      </a:pPr>
                      <a:r>
                        <a:rPr lang="en-AU" dirty="0">
                          <a:solidFill>
                            <a:schemeClr val="tx2"/>
                          </a:solidFill>
                        </a:rPr>
                        <a:t>Broadening the tourism sector is an important element of diversifying the region’s employment base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64992"/>
                  </a:ext>
                </a:extLst>
              </a:tr>
            </a:tbl>
          </a:graphicData>
        </a:graphic>
      </p:graphicFrame>
    </p:spTree>
    <p:extLst>
      <p:ext uri="{BB962C8B-B14F-4D97-AF65-F5344CB8AC3E}">
        <p14:creationId xmlns:p14="http://schemas.microsoft.com/office/powerpoint/2010/main" val="242782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FCCADD-A228-6348-8DDA-2C443E6D5506}"/>
              </a:ext>
            </a:extLst>
          </p:cNvPr>
          <p:cNvSpPr>
            <a:spLocks noGrp="1"/>
          </p:cNvSpPr>
          <p:nvPr>
            <p:ph sz="quarter" idx="12"/>
          </p:nvPr>
        </p:nvSpPr>
        <p:spPr>
          <a:xfrm>
            <a:off x="258618" y="434108"/>
            <a:ext cx="11485868" cy="5588001"/>
          </a:xfrm>
        </p:spPr>
        <p:txBody>
          <a:bodyPr vert="horz" lIns="0" tIns="0" rIns="0" bIns="0" rtlCol="0" anchor="t">
            <a:noAutofit/>
          </a:bodyPr>
          <a:lstStyle/>
          <a:p>
            <a:pPr>
              <a:spcBef>
                <a:spcPts val="1800"/>
              </a:spcBef>
            </a:pPr>
            <a:r>
              <a:rPr lang="en-AU" sz="4800" b="1" dirty="0">
                <a:solidFill>
                  <a:schemeClr val="accent2"/>
                </a:solidFill>
                <a:latin typeface="Arial"/>
                <a:cs typeface="Arial"/>
              </a:rPr>
              <a:t>Introduction</a:t>
            </a:r>
            <a:endParaRPr lang="en-AU" sz="2400" b="1" dirty="0">
              <a:solidFill>
                <a:schemeClr val="accent2"/>
              </a:solidFill>
              <a:latin typeface="Arial"/>
              <a:cs typeface="Arial"/>
            </a:endParaRPr>
          </a:p>
          <a:p>
            <a:pPr marL="342900" indent="-342900">
              <a:spcBef>
                <a:spcPts val="1800"/>
              </a:spcBef>
              <a:buChar char="•"/>
            </a:pPr>
            <a:endParaRPr lang="en-AU" sz="100" dirty="0">
              <a:solidFill>
                <a:schemeClr val="bg1"/>
              </a:solidFill>
              <a:latin typeface="Arial"/>
              <a:cs typeface="Arial"/>
            </a:endParaRPr>
          </a:p>
          <a:p>
            <a:pPr marL="342900" indent="-342900">
              <a:spcBef>
                <a:spcPts val="1800"/>
              </a:spcBef>
              <a:buChar char="•"/>
            </a:pPr>
            <a:r>
              <a:rPr lang="en-AU" sz="1800" b="1" dirty="0">
                <a:solidFill>
                  <a:schemeClr val="bg1"/>
                </a:solidFill>
                <a:latin typeface="Arial"/>
                <a:cs typeface="Arial"/>
              </a:rPr>
              <a:t>RDA – MIW has begun a process to consider the short, medium and long-term future of the region.</a:t>
            </a:r>
            <a:endParaRPr lang="en-AU" sz="1800" b="1" dirty="0">
              <a:solidFill>
                <a:schemeClr val="bg1"/>
              </a:solidFill>
            </a:endParaRPr>
          </a:p>
          <a:p>
            <a:pPr marL="342900" indent="-342900">
              <a:spcBef>
                <a:spcPts val="1800"/>
              </a:spcBef>
              <a:buChar char="•"/>
            </a:pPr>
            <a:r>
              <a:rPr lang="en-AU" sz="1800" dirty="0">
                <a:solidFill>
                  <a:schemeClr val="bg1"/>
                </a:solidFill>
                <a:latin typeface="Arial"/>
                <a:cs typeface="Arial"/>
              </a:rPr>
              <a:t>Internal communication has highlighted the need for:</a:t>
            </a:r>
          </a:p>
          <a:p>
            <a:pPr marL="698500" lvl="1" indent="-342900">
              <a:lnSpc>
                <a:spcPct val="50000"/>
              </a:lnSpc>
              <a:spcBef>
                <a:spcPts val="1200"/>
              </a:spcBef>
              <a:buFont typeface="Arial" panose="020B0604020202020204" pitchFamily="34" charset="0"/>
              <a:buChar char="‒"/>
            </a:pPr>
            <a:r>
              <a:rPr lang="en-AU" sz="1800" dirty="0">
                <a:solidFill>
                  <a:schemeClr val="bg1"/>
                </a:solidFill>
                <a:latin typeface="Arial"/>
                <a:cs typeface="Arial"/>
              </a:rPr>
              <a:t>An economic development strategy and road map</a:t>
            </a:r>
          </a:p>
          <a:p>
            <a:pPr marL="698500" lvl="1" indent="-342900">
              <a:lnSpc>
                <a:spcPct val="50000"/>
              </a:lnSpc>
              <a:spcBef>
                <a:spcPts val="1200"/>
              </a:spcBef>
              <a:buFont typeface="Arial" panose="020B0604020202020204" pitchFamily="34" charset="0"/>
              <a:buChar char="‒"/>
            </a:pPr>
            <a:r>
              <a:rPr lang="en-AU" sz="1800" dirty="0">
                <a:solidFill>
                  <a:schemeClr val="bg1"/>
                </a:solidFill>
                <a:latin typeface="Arial"/>
                <a:cs typeface="Arial"/>
              </a:rPr>
              <a:t>A shared vision</a:t>
            </a:r>
          </a:p>
          <a:p>
            <a:pPr marL="698500" lvl="1" indent="-342900">
              <a:lnSpc>
                <a:spcPct val="50000"/>
              </a:lnSpc>
              <a:spcBef>
                <a:spcPts val="1200"/>
              </a:spcBef>
              <a:buFont typeface="Arial" panose="020B0604020202020204" pitchFamily="34" charset="0"/>
              <a:buChar char="‒"/>
            </a:pPr>
            <a:r>
              <a:rPr lang="en-AU" sz="1800" dirty="0">
                <a:solidFill>
                  <a:schemeClr val="bg1"/>
                </a:solidFill>
                <a:latin typeface="Arial"/>
                <a:cs typeface="Arial"/>
              </a:rPr>
              <a:t>A balance between economic prosperity and community liveability</a:t>
            </a:r>
          </a:p>
          <a:p>
            <a:pPr marL="698500" lvl="1" indent="-342900">
              <a:lnSpc>
                <a:spcPct val="50000"/>
              </a:lnSpc>
              <a:spcBef>
                <a:spcPts val="1200"/>
              </a:spcBef>
              <a:buFont typeface="Arial" panose="020B0604020202020204" pitchFamily="34" charset="0"/>
              <a:buChar char="‒"/>
            </a:pPr>
            <a:r>
              <a:rPr lang="en-AU" sz="1800" dirty="0">
                <a:solidFill>
                  <a:schemeClr val="bg1"/>
                </a:solidFill>
                <a:latin typeface="Arial"/>
                <a:cs typeface="Arial"/>
              </a:rPr>
              <a:t>Coordinated advocacy built around the vision and road map.</a:t>
            </a:r>
          </a:p>
          <a:p>
            <a:pPr>
              <a:spcBef>
                <a:spcPts val="1800"/>
              </a:spcBef>
            </a:pPr>
            <a:r>
              <a:rPr lang="en-AU" sz="2800" b="1" dirty="0">
                <a:solidFill>
                  <a:schemeClr val="accent2"/>
                </a:solidFill>
                <a:latin typeface="Arial"/>
                <a:cs typeface="Arial"/>
              </a:rPr>
              <a:t>Aims today</a:t>
            </a:r>
            <a:endParaRPr lang="en-AU" sz="2800" b="1" dirty="0">
              <a:solidFill>
                <a:schemeClr val="accent2"/>
              </a:solidFill>
            </a:endParaRPr>
          </a:p>
          <a:p>
            <a:pPr marL="342900" indent="-342900">
              <a:spcBef>
                <a:spcPts val="1800"/>
              </a:spcBef>
              <a:buChar char="•"/>
            </a:pPr>
            <a:r>
              <a:rPr lang="en-AU" sz="1800" dirty="0">
                <a:solidFill>
                  <a:schemeClr val="bg1"/>
                </a:solidFill>
                <a:latin typeface="Arial"/>
                <a:cs typeface="Arial"/>
              </a:rPr>
              <a:t>To build consensus for a prosperous and liveable future in MIW.</a:t>
            </a:r>
          </a:p>
          <a:p>
            <a:pPr marL="342900" indent="-342900">
              <a:spcBef>
                <a:spcPts val="1800"/>
              </a:spcBef>
              <a:buChar char="•"/>
            </a:pPr>
            <a:r>
              <a:rPr lang="en-AU" sz="1800" dirty="0">
                <a:solidFill>
                  <a:schemeClr val="bg1"/>
                </a:solidFill>
                <a:latin typeface="Arial"/>
                <a:cs typeface="Arial"/>
              </a:rPr>
              <a:t>Identify a clear and robust 'working' vision for the region that builds on competitive advantages and identifies future opportunities to create a resilient economy, environment and community.</a:t>
            </a:r>
            <a:endParaRPr lang="en-AU" sz="1800" dirty="0">
              <a:solidFill>
                <a:schemeClr val="bg1"/>
              </a:solidFill>
            </a:endParaRPr>
          </a:p>
          <a:p>
            <a:pPr marL="342900" indent="-342900">
              <a:spcBef>
                <a:spcPts val="1800"/>
              </a:spcBef>
              <a:buChar char="•"/>
            </a:pPr>
            <a:r>
              <a:rPr lang="en-AU" sz="1800" dirty="0">
                <a:solidFill>
                  <a:schemeClr val="bg1"/>
                </a:solidFill>
                <a:latin typeface="Arial"/>
                <a:cs typeface="Arial"/>
              </a:rPr>
              <a:t>Identify key sectors, projects and programs that will drive economic stimulus.</a:t>
            </a:r>
            <a:endParaRPr lang="en-AU" sz="1800" dirty="0">
              <a:solidFill>
                <a:schemeClr val="bg1"/>
              </a:solidFill>
            </a:endParaRPr>
          </a:p>
          <a:p>
            <a:pPr marL="342900" indent="-342900">
              <a:spcBef>
                <a:spcPts val="1800"/>
              </a:spcBef>
              <a:buChar char="•"/>
            </a:pPr>
            <a:r>
              <a:rPr lang="en-AU" sz="1800" dirty="0">
                <a:solidFill>
                  <a:schemeClr val="bg1"/>
                </a:solidFill>
                <a:latin typeface="Arial"/>
                <a:cs typeface="Arial"/>
              </a:rPr>
              <a:t>Identify new opportunities for collaboration and alignment.</a:t>
            </a:r>
            <a:endParaRPr lang="en-AU" sz="1800" dirty="0">
              <a:solidFill>
                <a:schemeClr val="bg1"/>
              </a:solidFill>
            </a:endParaRPr>
          </a:p>
        </p:txBody>
      </p:sp>
    </p:spTree>
    <p:extLst>
      <p:ext uri="{BB962C8B-B14F-4D97-AF65-F5344CB8AC3E}">
        <p14:creationId xmlns:p14="http://schemas.microsoft.com/office/powerpoint/2010/main" val="96950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lIns="0" tIns="0" rIns="0" bIns="0" anchor="t"/>
          <a:lstStyle/>
          <a:p>
            <a:r>
              <a:rPr lang="en-US" sz="4800" dirty="0">
                <a:solidFill>
                  <a:schemeClr val="tx2"/>
                </a:solidFill>
                <a:latin typeface="Arial"/>
                <a:cs typeface="Arial"/>
              </a:rPr>
              <a:t>Challenges (2)</a:t>
            </a:r>
            <a:endParaRPr lang="en-US" dirty="0">
              <a:solidFill>
                <a:schemeClr val="tx2"/>
              </a:solidFill>
            </a:endParaRPr>
          </a:p>
        </p:txBody>
      </p:sp>
      <p:graphicFrame>
        <p:nvGraphicFramePr>
          <p:cNvPr id="4" name="Content Placeholder 1">
            <a:extLst>
              <a:ext uri="{FF2B5EF4-FFF2-40B4-BE49-F238E27FC236}">
                <a16:creationId xmlns:a16="http://schemas.microsoft.com/office/drawing/2014/main" id="{C78CF54A-9E26-4B0C-860D-33183D7B0129}"/>
              </a:ext>
            </a:extLst>
          </p:cNvPr>
          <p:cNvGraphicFramePr>
            <a:graphicFrameLocks noGrp="1"/>
          </p:cNvGraphicFramePr>
          <p:nvPr>
            <p:ph sz="quarter" idx="12"/>
            <p:extLst>
              <p:ext uri="{D42A27DB-BD31-4B8C-83A1-F6EECF244321}">
                <p14:modId xmlns:p14="http://schemas.microsoft.com/office/powerpoint/2010/main" val="1605975863"/>
              </p:ext>
            </p:extLst>
          </p:nvPr>
        </p:nvGraphicFramePr>
        <p:xfrm>
          <a:off x="260349" y="1481666"/>
          <a:ext cx="11664949" cy="5028042"/>
        </p:xfrm>
        <a:graphic>
          <a:graphicData uri="http://schemas.openxmlformats.org/drawingml/2006/table">
            <a:tbl>
              <a:tblPr firstRow="1" bandRow="1">
                <a:tableStyleId>{93296810-A885-4BE3-A3E7-6D5BEEA58F35}</a:tableStyleId>
              </a:tblPr>
              <a:tblGrid>
                <a:gridCol w="1744519">
                  <a:extLst>
                    <a:ext uri="{9D8B030D-6E8A-4147-A177-3AD203B41FA5}">
                      <a16:colId xmlns:a16="http://schemas.microsoft.com/office/drawing/2014/main" val="3122966252"/>
                    </a:ext>
                  </a:extLst>
                </a:gridCol>
                <a:gridCol w="9920430">
                  <a:extLst>
                    <a:ext uri="{9D8B030D-6E8A-4147-A177-3AD203B41FA5}">
                      <a16:colId xmlns:a16="http://schemas.microsoft.com/office/drawing/2014/main" val="3163130468"/>
                    </a:ext>
                  </a:extLst>
                </a:gridCol>
              </a:tblGrid>
              <a:tr h="541860">
                <a:tc>
                  <a:txBody>
                    <a:bodyPr/>
                    <a:lstStyle/>
                    <a:p>
                      <a:r>
                        <a:rPr lang="en-US" sz="1800" dirty="0">
                          <a:solidFill>
                            <a:schemeClr val="tx2"/>
                          </a:solidFill>
                          <a:latin typeface="Arial" panose="020B0604020202020204" pitchFamily="34" charset="0"/>
                          <a:cs typeface="Arial" panose="020B0604020202020204" pitchFamily="34" charset="0"/>
                        </a:rPr>
                        <a:t>Challenge</a:t>
                      </a:r>
                    </a:p>
                  </a:txBody>
                  <a:tcPr marL="86370" marR="86370" marT="0" marB="180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latin typeface="Arial" panose="020B0604020202020204" pitchFamily="34" charset="0"/>
                          <a:cs typeface="Arial" panose="020B0604020202020204" pitchFamily="34" charset="0"/>
                        </a:rPr>
                        <a:t>Context </a:t>
                      </a:r>
                    </a:p>
                  </a:txBody>
                  <a:tcPr marL="86370" marR="86370" marT="0" marB="180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7335470"/>
                  </a:ext>
                </a:extLst>
              </a:tr>
              <a:tr h="1339594">
                <a:tc>
                  <a:txBody>
                    <a:bodyPr/>
                    <a:lstStyle/>
                    <a:p>
                      <a:r>
                        <a:rPr lang="en-AU" sz="1800" b="0" dirty="0">
                          <a:solidFill>
                            <a:schemeClr val="tx2"/>
                          </a:solidFill>
                        </a:rPr>
                        <a:t>Attracting and retaining skilled workforce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FF5DD"/>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200" dirty="0">
                          <a:solidFill>
                            <a:schemeClr val="tx2"/>
                          </a:solidFill>
                          <a:effectLst/>
                          <a:latin typeface="+mn-lt"/>
                          <a:ea typeface="+mn-ea"/>
                          <a:cs typeface="+mn-cs"/>
                        </a:rPr>
                        <a:t>Workers shortage particularly in the hospitality, primary production and health sectors</a:t>
                      </a:r>
                      <a:endParaRPr lang="en-AU" dirty="0">
                        <a:solidFill>
                          <a:schemeClr val="tx2"/>
                        </a:solidFill>
                      </a:endParaRPr>
                    </a:p>
                    <a:p>
                      <a:pPr marL="285750" indent="-285750">
                        <a:buFont typeface="Arial" panose="020B0604020202020204" pitchFamily="34" charset="0"/>
                        <a:buChar char="•"/>
                      </a:pPr>
                      <a:r>
                        <a:rPr lang="en-AU" dirty="0">
                          <a:solidFill>
                            <a:schemeClr val="tx2"/>
                          </a:solidFill>
                        </a:rPr>
                        <a:t>Council and government workers moving to mining sector roles</a:t>
                      </a:r>
                    </a:p>
                    <a:p>
                      <a:pPr marL="285750" indent="-285750">
                        <a:buFont typeface="Arial" panose="020B0604020202020204" pitchFamily="34" charset="0"/>
                        <a:buChar char="•"/>
                      </a:pPr>
                      <a:r>
                        <a:rPr lang="en-AU" dirty="0">
                          <a:solidFill>
                            <a:schemeClr val="tx2"/>
                          </a:solidFill>
                        </a:rPr>
                        <a:t>Engagement with local businesses has identified challenges in finding suitably qualified and skilled workers and difficulties in recruiting for various positions</a:t>
                      </a:r>
                      <a:r>
                        <a:rPr lang="en-AU" baseline="30000" dirty="0">
                          <a:solidFill>
                            <a:schemeClr val="tx2"/>
                          </a:solidFill>
                        </a:rPr>
                        <a:t>4</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22035968"/>
                  </a:ext>
                </a:extLst>
              </a:tr>
              <a:tr h="927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dirty="0">
                          <a:solidFill>
                            <a:schemeClr val="tx2"/>
                          </a:solidFill>
                        </a:rPr>
                        <a:t>Housing affordability pressures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dirty="0">
                          <a:solidFill>
                            <a:schemeClr val="tx2"/>
                          </a:solidFill>
                        </a:rPr>
                        <a:t>Continued need for affordable and diversified housing stock</a:t>
                      </a:r>
                    </a:p>
                    <a:p>
                      <a:pPr marL="285750" indent="-285750">
                        <a:buFont typeface="Arial" panose="020B0604020202020204" pitchFamily="34" charset="0"/>
                        <a:buChar char="•"/>
                      </a:pPr>
                      <a:r>
                        <a:rPr lang="en-AU" dirty="0">
                          <a:solidFill>
                            <a:schemeClr val="tx2"/>
                          </a:solidFill>
                        </a:rPr>
                        <a:t>Rising rents and tightening rental vacancy rates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1844027"/>
                  </a:ext>
                </a:extLst>
              </a:tr>
              <a:tr h="927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dirty="0">
                          <a:solidFill>
                            <a:schemeClr val="tx2"/>
                          </a:solidFill>
                        </a:rPr>
                        <a:t>Access to community </a:t>
                      </a:r>
                      <a:r>
                        <a:rPr lang="en-AU" sz="1800" b="0">
                          <a:solidFill>
                            <a:schemeClr val="tx2"/>
                          </a:solidFill>
                        </a:rPr>
                        <a:t>services/ facilities</a:t>
                      </a:r>
                      <a:endParaRPr lang="en-AU" sz="1800" b="0"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285750" indent="-285750">
                        <a:buFont typeface="Arial" panose="020B0604020202020204" pitchFamily="34" charset="0"/>
                        <a:buChar char="•"/>
                      </a:pPr>
                      <a:r>
                        <a:rPr lang="en-AU" dirty="0">
                          <a:solidFill>
                            <a:schemeClr val="tx2"/>
                          </a:solidFill>
                        </a:rPr>
                        <a:t>Considering MIW’s growing and ageing population, there is a need to maintain adequate access to primary social, health and aged care services which are under increasing demand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41140528"/>
                  </a:ext>
                </a:extLst>
              </a:tr>
              <a:tr h="1030457">
                <a:tc>
                  <a:txBody>
                    <a:bodyPr/>
                    <a:lstStyle/>
                    <a:p>
                      <a:r>
                        <a:rPr lang="en-AU" sz="1800" b="0" dirty="0">
                          <a:solidFill>
                            <a:schemeClr val="tx2"/>
                          </a:solidFill>
                        </a:rPr>
                        <a:t>Managing the impacts from climate change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dirty="0">
                          <a:solidFill>
                            <a:schemeClr val="tx2"/>
                          </a:solidFill>
                        </a:rPr>
                        <a:t>More frequent and severe weather events (particularly tropical storms and cyclones)</a:t>
                      </a:r>
                    </a:p>
                    <a:p>
                      <a:pPr marL="285750" indent="-285750">
                        <a:buFont typeface="Arial" panose="020B0604020202020204" pitchFamily="34" charset="0"/>
                        <a:buChar char="•"/>
                      </a:pPr>
                      <a:r>
                        <a:rPr lang="en-AU" dirty="0">
                          <a:solidFill>
                            <a:schemeClr val="tx2"/>
                          </a:solidFill>
                        </a:rPr>
                        <a:t>Water security in the face of prolonged droughts</a:t>
                      </a:r>
                    </a:p>
                    <a:p>
                      <a:pPr marL="285750" indent="-285750">
                        <a:buFont typeface="Arial" panose="020B0604020202020204" pitchFamily="34" charset="0"/>
                        <a:buChar char="•"/>
                      </a:pPr>
                      <a:r>
                        <a:rPr lang="en-AU" dirty="0">
                          <a:solidFill>
                            <a:schemeClr val="tx2"/>
                          </a:solidFill>
                        </a:rPr>
                        <a:t>Sea-level rise and impact upon the Great Barrier Reef</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6161372"/>
                  </a:ext>
                </a:extLst>
              </a:tr>
            </a:tbl>
          </a:graphicData>
        </a:graphic>
      </p:graphicFrame>
    </p:spTree>
    <p:extLst>
      <p:ext uri="{BB962C8B-B14F-4D97-AF65-F5344CB8AC3E}">
        <p14:creationId xmlns:p14="http://schemas.microsoft.com/office/powerpoint/2010/main" val="177106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FCCADD-A228-6348-8DDA-2C443E6D5506}"/>
              </a:ext>
            </a:extLst>
          </p:cNvPr>
          <p:cNvSpPr>
            <a:spLocks noGrp="1"/>
          </p:cNvSpPr>
          <p:nvPr>
            <p:ph sz="quarter" idx="12"/>
          </p:nvPr>
        </p:nvSpPr>
        <p:spPr>
          <a:xfrm>
            <a:off x="263525" y="1457854"/>
            <a:ext cx="11664949" cy="465719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txBody>
          <a:bodyPr vert="horz" lIns="0" tIns="0" rIns="0" bIns="0" rtlCol="0" anchor="t">
            <a:noAutofit/>
          </a:bodyPr>
          <a:lstStyle/>
          <a:p>
            <a:endParaRPr lang="en-AU" sz="1800" b="1" dirty="0">
              <a:latin typeface="Arial"/>
              <a:cs typeface="Arial"/>
            </a:endParaRPr>
          </a:p>
          <a:p>
            <a:r>
              <a:rPr lang="en-AU" sz="3200" b="1" dirty="0">
                <a:solidFill>
                  <a:schemeClr val="accent2"/>
                </a:solidFill>
                <a:latin typeface="Arial"/>
                <a:cs typeface="Arial"/>
              </a:rPr>
              <a:t>What are the key challenges we face as we head to 2030?</a:t>
            </a:r>
          </a:p>
          <a:p>
            <a:pPr marL="0" lvl="1" indent="0">
              <a:buNone/>
            </a:pPr>
            <a:r>
              <a:rPr lang="en-AU" dirty="0">
                <a:solidFill>
                  <a:schemeClr val="tx2"/>
                </a:solidFill>
                <a:latin typeface="Arial"/>
                <a:cs typeface="Arial"/>
              </a:rPr>
              <a:t>		</a:t>
            </a:r>
          </a:p>
          <a:p>
            <a:pPr marL="0" lvl="1" indent="0">
              <a:buNone/>
            </a:pPr>
            <a:r>
              <a:rPr lang="en-AU" dirty="0">
                <a:solidFill>
                  <a:schemeClr val="tx2"/>
                </a:solidFill>
                <a:latin typeface="Arial"/>
                <a:cs typeface="Arial"/>
              </a:rPr>
              <a:t>	20MIN - discussion on what the key challenges are that we face in 		the future up to 2030</a:t>
            </a:r>
          </a:p>
          <a:p>
            <a:pPr marL="0" lvl="1" indent="0">
              <a:buNone/>
            </a:pPr>
            <a:endParaRPr lang="en-AU" sz="1800" dirty="0">
              <a:solidFill>
                <a:schemeClr val="tx2"/>
              </a:solidFill>
              <a:latin typeface="Arial"/>
              <a:cs typeface="Arial"/>
            </a:endParaRPr>
          </a:p>
          <a:p>
            <a:pPr marL="0" lvl="1" indent="0">
              <a:buNone/>
            </a:pPr>
            <a:r>
              <a:rPr lang="en-AU" dirty="0">
                <a:solidFill>
                  <a:schemeClr val="tx2"/>
                </a:solidFill>
                <a:latin typeface="Arial"/>
                <a:cs typeface="Arial"/>
              </a:rPr>
              <a:t>	10MIN - prioritisation &amp; report back on agreed top 3</a:t>
            </a:r>
          </a:p>
          <a:p>
            <a:endParaRPr lang="en-AU" sz="1800" dirty="0">
              <a:solidFill>
                <a:schemeClr val="tx2"/>
              </a:solidFill>
            </a:endParaRPr>
          </a:p>
          <a:p>
            <a:r>
              <a:rPr lang="en-AU" sz="2000" i="1" dirty="0">
                <a:solidFill>
                  <a:schemeClr val="tx2"/>
                </a:solidFill>
                <a:latin typeface="Arial"/>
                <a:cs typeface="Arial"/>
              </a:rPr>
              <a:t>	</a:t>
            </a:r>
            <a:r>
              <a:rPr lang="en-AU" i="1" dirty="0">
                <a:solidFill>
                  <a:schemeClr val="tx2"/>
                </a:solidFill>
                <a:latin typeface="Arial"/>
                <a:cs typeface="Arial"/>
              </a:rPr>
              <a:t>NOTE: Each group needs a scribe to take notes on large Post-it notes &amp; 	a presenter to report back.</a:t>
            </a:r>
          </a:p>
        </p:txBody>
      </p:sp>
      <p:sp>
        <p:nvSpPr>
          <p:cNvPr id="2" name="Title 1">
            <a:extLst>
              <a:ext uri="{FF2B5EF4-FFF2-40B4-BE49-F238E27FC236}">
                <a16:creationId xmlns:a16="http://schemas.microsoft.com/office/drawing/2014/main" id="{6EEE259E-A0CC-4F3F-A4F5-24FF18A3F333}"/>
              </a:ext>
            </a:extLst>
          </p:cNvPr>
          <p:cNvSpPr>
            <a:spLocks noGrp="1"/>
          </p:cNvSpPr>
          <p:nvPr>
            <p:ph type="title"/>
          </p:nvPr>
        </p:nvSpPr>
        <p:spPr>
          <a:effectLst>
            <a:outerShdw blurRad="50800" dist="38100" dir="2700000" algn="tl" rotWithShape="0">
              <a:prstClr val="black">
                <a:alpha val="40000"/>
              </a:prstClr>
            </a:outerShdw>
          </a:effectLst>
        </p:spPr>
        <p:txBody>
          <a:bodyPr/>
          <a:lstStyle/>
          <a:p>
            <a:r>
              <a:rPr lang="en-AU" sz="4800" dirty="0">
                <a:latin typeface="Arial"/>
                <a:cs typeface="Arial"/>
              </a:rPr>
              <a:t>Group Exercise - Challenges</a:t>
            </a:r>
            <a:endParaRPr lang="en-AU" sz="4800" dirty="0"/>
          </a:p>
        </p:txBody>
      </p:sp>
      <p:pic>
        <p:nvPicPr>
          <p:cNvPr id="10" name="Picture Placeholder 300">
            <a:extLst>
              <a:ext uri="{FF2B5EF4-FFF2-40B4-BE49-F238E27FC236}">
                <a16:creationId xmlns:a16="http://schemas.microsoft.com/office/drawing/2014/main" id="{F32C1912-5BE3-4960-B2CF-FBA740E985B6}"/>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458841" y="2933703"/>
            <a:ext cx="741886" cy="741886"/>
          </a:xfrm>
          <a:prstGeom prst="rect">
            <a:avLst/>
          </a:prstGeom>
        </p:spPr>
      </p:pic>
      <p:pic>
        <p:nvPicPr>
          <p:cNvPr id="11" name="Picture Placeholder 246">
            <a:extLst>
              <a:ext uri="{FF2B5EF4-FFF2-40B4-BE49-F238E27FC236}">
                <a16:creationId xmlns:a16="http://schemas.microsoft.com/office/drawing/2014/main" id="{D1547479-AFBD-4B85-9C59-6F9C337F3A0B}"/>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458841" y="3945995"/>
            <a:ext cx="741886" cy="741886"/>
          </a:xfrm>
          <a:prstGeom prst="rect">
            <a:avLst/>
          </a:prstGeom>
        </p:spPr>
      </p:pic>
      <p:pic>
        <p:nvPicPr>
          <p:cNvPr id="12" name="Picture Placeholder 160">
            <a:extLst>
              <a:ext uri="{FF2B5EF4-FFF2-40B4-BE49-F238E27FC236}">
                <a16:creationId xmlns:a16="http://schemas.microsoft.com/office/drawing/2014/main" id="{5CAAAF1D-86C5-4290-9640-934828B23684}"/>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458841" y="4958287"/>
            <a:ext cx="741886" cy="741886"/>
          </a:xfrm>
          <a:prstGeom prst="rect">
            <a:avLst/>
          </a:prstGeom>
        </p:spPr>
      </p:pic>
    </p:spTree>
    <p:extLst>
      <p:ext uri="{BB962C8B-B14F-4D97-AF65-F5344CB8AC3E}">
        <p14:creationId xmlns:p14="http://schemas.microsoft.com/office/powerpoint/2010/main" val="118480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CDA-5D31-2E4C-A87F-26B0ECD4D4B6}"/>
              </a:ext>
            </a:extLst>
          </p:cNvPr>
          <p:cNvSpPr>
            <a:spLocks noGrp="1"/>
          </p:cNvSpPr>
          <p:nvPr>
            <p:ph type="title"/>
          </p:nvPr>
        </p:nvSpPr>
        <p:spPr>
          <a:xfrm>
            <a:off x="3900487" y="2260344"/>
            <a:ext cx="4504604" cy="996951"/>
          </a:xfrm>
        </p:spPr>
        <p:txBody>
          <a:bodyPr>
            <a:noAutofit/>
          </a:bodyPr>
          <a:lstStyle/>
          <a:p>
            <a:r>
              <a:rPr lang="en-US" sz="5400" dirty="0">
                <a:latin typeface="Arial"/>
                <a:cs typeface="Arial"/>
              </a:rPr>
              <a:t>Vision &amp; Opportunities</a:t>
            </a:r>
            <a:endParaRPr lang="en-US" sz="5400" dirty="0"/>
          </a:p>
        </p:txBody>
      </p:sp>
      <p:sp>
        <p:nvSpPr>
          <p:cNvPr id="3" name="Text Placeholder 2">
            <a:extLst>
              <a:ext uri="{FF2B5EF4-FFF2-40B4-BE49-F238E27FC236}">
                <a16:creationId xmlns:a16="http://schemas.microsoft.com/office/drawing/2014/main" id="{FAB5382A-3CF8-784E-BF8F-10E0E6AE75F5}"/>
              </a:ext>
            </a:extLst>
          </p:cNvPr>
          <p:cNvSpPr>
            <a:spLocks noGrp="1"/>
          </p:cNvSpPr>
          <p:nvPr>
            <p:ph type="body" sz="quarter" idx="12"/>
          </p:nvPr>
        </p:nvSpPr>
        <p:spPr/>
        <p:txBody>
          <a:bodyPr/>
          <a:lstStyle/>
          <a:p>
            <a:r>
              <a:rPr lang="en-US" dirty="0">
                <a:latin typeface="Arial"/>
                <a:cs typeface="Arial"/>
              </a:rPr>
              <a:t>Where do we want to be by 2030?</a:t>
            </a:r>
          </a:p>
          <a:p>
            <a:endParaRPr lang="en-US" dirty="0"/>
          </a:p>
          <a:p>
            <a:r>
              <a:rPr lang="en-US" dirty="0">
                <a:latin typeface="Arial"/>
                <a:cs typeface="Arial"/>
              </a:rPr>
              <a:t>How do we make life better for the regional community today but also for future generations.</a:t>
            </a:r>
            <a:endParaRPr lang="en-US" dirty="0"/>
          </a:p>
        </p:txBody>
      </p:sp>
    </p:spTree>
    <p:extLst>
      <p:ext uri="{BB962C8B-B14F-4D97-AF65-F5344CB8AC3E}">
        <p14:creationId xmlns:p14="http://schemas.microsoft.com/office/powerpoint/2010/main" val="17837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a:xfrm>
            <a:off x="287339" y="441325"/>
            <a:ext cx="8890528" cy="1008063"/>
          </a:xfrm>
        </p:spPr>
        <p:txBody>
          <a:bodyPr lIns="0" tIns="0" rIns="0" bIns="0" anchor="t">
            <a:noAutofit/>
          </a:bodyPr>
          <a:lstStyle/>
          <a:p>
            <a:r>
              <a:rPr lang="en-US">
                <a:solidFill>
                  <a:schemeClr val="accent2"/>
                </a:solidFill>
                <a:latin typeface="Arial"/>
                <a:cs typeface="Arial"/>
              </a:rPr>
              <a:t>Example Visions</a:t>
            </a:r>
            <a:endParaRPr lang="en-US" dirty="0">
              <a:solidFill>
                <a:schemeClr val="accent2"/>
              </a:solidFill>
            </a:endParaRPr>
          </a:p>
        </p:txBody>
      </p:sp>
      <p:sp>
        <p:nvSpPr>
          <p:cNvPr id="7" name="Content Placeholder 3">
            <a:extLst>
              <a:ext uri="{FF2B5EF4-FFF2-40B4-BE49-F238E27FC236}">
                <a16:creationId xmlns:a16="http://schemas.microsoft.com/office/drawing/2014/main" id="{696E69E2-40F3-42BF-BD78-C5FDC1004D22}"/>
              </a:ext>
            </a:extLst>
          </p:cNvPr>
          <p:cNvSpPr txBox="1">
            <a:spLocks/>
          </p:cNvSpPr>
          <p:nvPr/>
        </p:nvSpPr>
        <p:spPr>
          <a:xfrm>
            <a:off x="263524" y="1457853"/>
            <a:ext cx="4648813" cy="1846383"/>
          </a:xfrm>
          <a:prstGeom prst="roundRect">
            <a:avLst/>
          </a:prstGeom>
          <a:solidFill>
            <a:schemeClr val="bg1"/>
          </a:solidFill>
          <a:ln>
            <a:solidFill>
              <a:schemeClr val="bg1"/>
            </a:solidFill>
          </a:ln>
          <a:effectLst>
            <a:outerShdw blurRad="38100" dist="101600" dir="2700000" sx="101000" sy="101000" algn="tl" rotWithShape="0">
              <a:prstClr val="black">
                <a:alpha val="26000"/>
              </a:prstClr>
            </a:outerShdw>
          </a:effectLst>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100" dirty="0">
                <a:solidFill>
                  <a:schemeClr val="tx2"/>
                </a:solidFill>
                <a:latin typeface="Arial"/>
                <a:cs typeface="Arial"/>
              </a:rPr>
              <a:t>“An economically prosperous region of resilient local communities providing homes &amp; jobs for healthy, engaged populations who are well connected to each other, to services &amp; economic opportunities.”</a:t>
            </a:r>
            <a:r>
              <a:rPr lang="en-AU" sz="2000" baseline="30000" dirty="0">
                <a:solidFill>
                  <a:schemeClr val="tx2"/>
                </a:solidFill>
                <a:latin typeface="Arial"/>
                <a:cs typeface="Arial"/>
              </a:rPr>
              <a:t>1</a:t>
            </a:r>
            <a:endParaRPr lang="en-AU" sz="2100" baseline="30000" dirty="0">
              <a:solidFill>
                <a:schemeClr val="tx2"/>
              </a:solidFill>
              <a:latin typeface="Arial"/>
              <a:cs typeface="Arial"/>
            </a:endParaRPr>
          </a:p>
        </p:txBody>
      </p:sp>
      <p:sp>
        <p:nvSpPr>
          <p:cNvPr id="8" name="Content Placeholder 3">
            <a:extLst>
              <a:ext uri="{FF2B5EF4-FFF2-40B4-BE49-F238E27FC236}">
                <a16:creationId xmlns:a16="http://schemas.microsoft.com/office/drawing/2014/main" id="{311C4D77-B533-48AF-8091-1D20324364FE}"/>
              </a:ext>
            </a:extLst>
          </p:cNvPr>
          <p:cNvSpPr txBox="1">
            <a:spLocks/>
          </p:cNvSpPr>
          <p:nvPr/>
        </p:nvSpPr>
        <p:spPr>
          <a:xfrm>
            <a:off x="263525" y="3481750"/>
            <a:ext cx="2297965" cy="1424355"/>
          </a:xfrm>
          <a:prstGeom prst="roundRect">
            <a:avLst/>
          </a:prstGeom>
          <a:solidFill>
            <a:schemeClr val="accent3"/>
          </a:solidFill>
          <a:ln>
            <a:noFill/>
          </a:ln>
          <a:effectLst>
            <a:outerShdw blurRad="38100" dist="101600" dir="2700000" sx="101000" sy="101000" algn="tl" rotWithShape="0">
              <a:prstClr val="black">
                <a:alpha val="26000"/>
              </a:prstClr>
            </a:outerShdw>
          </a:effectLst>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b="1" dirty="0">
                <a:solidFill>
                  <a:schemeClr val="bg1"/>
                </a:solidFill>
                <a:latin typeface="Arial"/>
                <a:cs typeface="Arial"/>
              </a:rPr>
              <a:t>“A natural choice for opportunity &amp; lifestyle.”</a:t>
            </a:r>
            <a:r>
              <a:rPr lang="en-AU" sz="2000" baseline="30000" dirty="0">
                <a:solidFill>
                  <a:schemeClr val="bg1"/>
                </a:solidFill>
                <a:latin typeface="Arial"/>
                <a:cs typeface="Arial"/>
              </a:rPr>
              <a:t>2</a:t>
            </a:r>
            <a:endParaRPr lang="en-AU" sz="2400" baseline="30000" dirty="0">
              <a:solidFill>
                <a:schemeClr val="bg1"/>
              </a:solidFill>
              <a:latin typeface="Arial"/>
              <a:cs typeface="Arial"/>
            </a:endParaRPr>
          </a:p>
        </p:txBody>
      </p:sp>
      <p:sp>
        <p:nvSpPr>
          <p:cNvPr id="9" name="Content Placeholder 3">
            <a:extLst>
              <a:ext uri="{FF2B5EF4-FFF2-40B4-BE49-F238E27FC236}">
                <a16:creationId xmlns:a16="http://schemas.microsoft.com/office/drawing/2014/main" id="{275E9380-53EF-4890-A954-1C2A3CC87272}"/>
              </a:ext>
            </a:extLst>
          </p:cNvPr>
          <p:cNvSpPr txBox="1">
            <a:spLocks/>
          </p:cNvSpPr>
          <p:nvPr/>
        </p:nvSpPr>
        <p:spPr>
          <a:xfrm>
            <a:off x="287339" y="5083618"/>
            <a:ext cx="7089406" cy="1246136"/>
          </a:xfrm>
          <a:prstGeom prst="roundRect">
            <a:avLst/>
          </a:prstGeom>
          <a:solidFill>
            <a:schemeClr val="bg1"/>
          </a:solidFill>
          <a:ln>
            <a:solidFill>
              <a:schemeClr val="bg1"/>
            </a:solidFill>
          </a:ln>
          <a:effectLst>
            <a:outerShdw blurRad="38100" dist="101600" dir="2700000" sx="101000" sy="101000" algn="tl" rotWithShape="0">
              <a:prstClr val="black">
                <a:alpha val="26000"/>
              </a:prstClr>
            </a:outerShdw>
          </a:effectLst>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100" dirty="0">
                <a:solidFill>
                  <a:schemeClr val="tx2"/>
                </a:solidFill>
                <a:latin typeface="Arial"/>
                <a:cs typeface="Arial"/>
              </a:rPr>
              <a:t>“A national gateway to the globe through its diverse &amp; entrepreneurial business &amp; export economy. High value industries generate posterity &amp; the most desirable, adaptive &amp; connected communities in Australia.”</a:t>
            </a:r>
            <a:r>
              <a:rPr lang="en-AU" sz="2000" baseline="30000" dirty="0">
                <a:solidFill>
                  <a:schemeClr val="tx2"/>
                </a:solidFill>
                <a:latin typeface="Arial"/>
                <a:cs typeface="Arial"/>
              </a:rPr>
              <a:t>6</a:t>
            </a:r>
            <a:endParaRPr lang="en-AU" sz="2100" dirty="0">
              <a:solidFill>
                <a:schemeClr val="tx2"/>
              </a:solidFill>
              <a:latin typeface="Arial"/>
              <a:cs typeface="Arial"/>
            </a:endParaRPr>
          </a:p>
        </p:txBody>
      </p:sp>
      <p:sp>
        <p:nvSpPr>
          <p:cNvPr id="10" name="Content Placeholder 3">
            <a:extLst>
              <a:ext uri="{FF2B5EF4-FFF2-40B4-BE49-F238E27FC236}">
                <a16:creationId xmlns:a16="http://schemas.microsoft.com/office/drawing/2014/main" id="{73E26794-1F01-4F44-8B77-77535173C0EB}"/>
              </a:ext>
            </a:extLst>
          </p:cNvPr>
          <p:cNvSpPr txBox="1">
            <a:spLocks/>
          </p:cNvSpPr>
          <p:nvPr/>
        </p:nvSpPr>
        <p:spPr>
          <a:xfrm>
            <a:off x="7584583" y="4114799"/>
            <a:ext cx="4361474" cy="2214955"/>
          </a:xfrm>
          <a:prstGeom prst="roundRect">
            <a:avLst/>
          </a:prstGeom>
          <a:solidFill>
            <a:schemeClr val="bg1"/>
          </a:solidFill>
          <a:ln>
            <a:solidFill>
              <a:schemeClr val="bg1"/>
            </a:solidFill>
          </a:ln>
          <a:effectLst>
            <a:outerShdw blurRad="38100" dist="101600" dir="2700000" sx="101000" sy="101000" algn="tl" rotWithShape="0">
              <a:prstClr val="black">
                <a:alpha val="26000"/>
              </a:prstClr>
            </a:outerShdw>
          </a:effectLst>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100" dirty="0">
                <a:solidFill>
                  <a:schemeClr val="tx2"/>
                </a:solidFill>
                <a:latin typeface="Arial"/>
                <a:cs typeface="Arial"/>
              </a:rPr>
              <a:t>“This is a region where a myriad of lifestyles – rural, coastal, bohemian, cosmopolitan – &amp; opportunities are available. This diversity &amp; opportunity continues to make the [location] one of the great places to live, work &amp; visit.”</a:t>
            </a:r>
            <a:r>
              <a:rPr lang="en-AU" sz="2000" baseline="30000" dirty="0">
                <a:solidFill>
                  <a:schemeClr val="tx2"/>
                </a:solidFill>
                <a:latin typeface="Arial"/>
                <a:cs typeface="Arial"/>
              </a:rPr>
              <a:t>7</a:t>
            </a:r>
            <a:endParaRPr lang="en-AU" sz="2100" dirty="0">
              <a:solidFill>
                <a:schemeClr val="tx2"/>
              </a:solidFill>
              <a:latin typeface="Arial"/>
              <a:cs typeface="Arial"/>
            </a:endParaRPr>
          </a:p>
        </p:txBody>
      </p:sp>
      <p:sp>
        <p:nvSpPr>
          <p:cNvPr id="11" name="Content Placeholder 3">
            <a:extLst>
              <a:ext uri="{FF2B5EF4-FFF2-40B4-BE49-F238E27FC236}">
                <a16:creationId xmlns:a16="http://schemas.microsoft.com/office/drawing/2014/main" id="{3CF25647-896A-43FE-96D2-A60CEE706A56}"/>
              </a:ext>
            </a:extLst>
          </p:cNvPr>
          <p:cNvSpPr txBox="1">
            <a:spLocks/>
          </p:cNvSpPr>
          <p:nvPr/>
        </p:nvSpPr>
        <p:spPr>
          <a:xfrm>
            <a:off x="5078780" y="1449389"/>
            <a:ext cx="2297965" cy="3455050"/>
          </a:xfrm>
          <a:prstGeom prst="roundRect">
            <a:avLst/>
          </a:prstGeom>
          <a:solidFill>
            <a:schemeClr val="accent3"/>
          </a:solidFill>
          <a:ln>
            <a:noFill/>
          </a:ln>
          <a:effectLst>
            <a:outerShdw blurRad="38100" dist="101600" dir="2700000" sx="101000" sy="101000" algn="tl" rotWithShape="0">
              <a:prstClr val="black">
                <a:alpha val="26000"/>
              </a:prstClr>
            </a:outerShdw>
          </a:effectLst>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400" b="1" dirty="0">
                <a:solidFill>
                  <a:schemeClr val="bg1"/>
                </a:solidFill>
                <a:latin typeface="Arial"/>
                <a:cs typeface="Arial"/>
              </a:rPr>
              <a:t>“…Thrives as a diverse, liveable &amp; progressive region in the tropics, set around the capital of northern Australia.”</a:t>
            </a:r>
            <a:r>
              <a:rPr lang="en-AU" sz="2000" baseline="30000" dirty="0">
                <a:solidFill>
                  <a:schemeClr val="bg1"/>
                </a:solidFill>
                <a:latin typeface="Arial"/>
                <a:cs typeface="Arial"/>
              </a:rPr>
              <a:t>4</a:t>
            </a:r>
            <a:endParaRPr lang="en-AU" sz="2400" b="1" dirty="0">
              <a:solidFill>
                <a:schemeClr val="bg1"/>
              </a:solidFill>
              <a:latin typeface="Arial"/>
              <a:cs typeface="Arial"/>
            </a:endParaRPr>
          </a:p>
        </p:txBody>
      </p:sp>
      <p:sp>
        <p:nvSpPr>
          <p:cNvPr id="12" name="Content Placeholder 3">
            <a:extLst>
              <a:ext uri="{FF2B5EF4-FFF2-40B4-BE49-F238E27FC236}">
                <a16:creationId xmlns:a16="http://schemas.microsoft.com/office/drawing/2014/main" id="{CFC982EF-C898-4790-86A2-E999EB589DE5}"/>
              </a:ext>
            </a:extLst>
          </p:cNvPr>
          <p:cNvSpPr txBox="1">
            <a:spLocks/>
          </p:cNvSpPr>
          <p:nvPr/>
        </p:nvSpPr>
        <p:spPr>
          <a:xfrm>
            <a:off x="7584583" y="1449389"/>
            <a:ext cx="4361474" cy="2473387"/>
          </a:xfrm>
          <a:prstGeom prst="roundRect">
            <a:avLst/>
          </a:prstGeom>
          <a:solidFill>
            <a:schemeClr val="accent3"/>
          </a:solidFill>
          <a:ln>
            <a:noFill/>
          </a:ln>
          <a:effectLst>
            <a:outerShdw blurRad="38100" dist="101600" dir="2700000" sx="101000" sy="101000" algn="tl" rotWithShape="0">
              <a:prstClr val="black">
                <a:alpha val="26000"/>
              </a:prstClr>
            </a:outerShdw>
          </a:effectLst>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800" b="1" dirty="0">
                <a:solidFill>
                  <a:schemeClr val="bg1"/>
                </a:solidFill>
                <a:latin typeface="Arial"/>
                <a:cs typeface="Arial"/>
              </a:rPr>
              <a:t>“The best region in Australia to live, work &amp; play thanks to its spectacular environment &amp; vibrant communities.”</a:t>
            </a:r>
            <a:r>
              <a:rPr lang="en-AU" sz="2000" baseline="30000" dirty="0">
                <a:solidFill>
                  <a:schemeClr val="bg1"/>
                </a:solidFill>
                <a:latin typeface="Arial"/>
                <a:cs typeface="Arial"/>
              </a:rPr>
              <a:t>5</a:t>
            </a:r>
            <a:endParaRPr lang="en-AU" sz="2800" b="1" dirty="0">
              <a:solidFill>
                <a:schemeClr val="bg1"/>
              </a:solidFill>
              <a:latin typeface="Arial"/>
              <a:cs typeface="Arial"/>
            </a:endParaRPr>
          </a:p>
        </p:txBody>
      </p:sp>
      <p:sp>
        <p:nvSpPr>
          <p:cNvPr id="13" name="Content Placeholder 3">
            <a:extLst>
              <a:ext uri="{FF2B5EF4-FFF2-40B4-BE49-F238E27FC236}">
                <a16:creationId xmlns:a16="http://schemas.microsoft.com/office/drawing/2014/main" id="{AD56C7C3-F5B8-4633-9C52-548504DC0BCC}"/>
              </a:ext>
            </a:extLst>
          </p:cNvPr>
          <p:cNvSpPr txBox="1">
            <a:spLocks/>
          </p:cNvSpPr>
          <p:nvPr/>
        </p:nvSpPr>
        <p:spPr>
          <a:xfrm>
            <a:off x="2727933" y="3481750"/>
            <a:ext cx="2184404" cy="1424355"/>
          </a:xfrm>
          <a:prstGeom prst="roundRect">
            <a:avLst/>
          </a:prstGeom>
          <a:solidFill>
            <a:schemeClr val="accent3"/>
          </a:solidFill>
          <a:ln>
            <a:noFill/>
          </a:ln>
          <a:effectLst>
            <a:outerShdw blurRad="38100" dist="101600" dir="2700000" sx="101000" sy="101000" algn="tl" rotWithShape="0">
              <a:prstClr val="black">
                <a:alpha val="26000"/>
              </a:prstClr>
            </a:outerShdw>
          </a:effectLst>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b="1" dirty="0">
                <a:solidFill>
                  <a:schemeClr val="bg1"/>
                </a:solidFill>
                <a:latin typeface="Arial"/>
                <a:cs typeface="Arial"/>
              </a:rPr>
              <a:t>“A vibrant, world leading circular economy.”</a:t>
            </a:r>
            <a:r>
              <a:rPr lang="en-AU" sz="2000" baseline="30000" dirty="0">
                <a:solidFill>
                  <a:schemeClr val="bg1"/>
                </a:solidFill>
                <a:latin typeface="Arial"/>
                <a:cs typeface="Arial"/>
              </a:rPr>
              <a:t>3</a:t>
            </a:r>
            <a:r>
              <a:rPr lang="en-AU" sz="2400" b="1" dirty="0">
                <a:solidFill>
                  <a:schemeClr val="bg1"/>
                </a:solidFill>
                <a:latin typeface="Arial"/>
                <a:cs typeface="Arial"/>
              </a:rPr>
              <a:t> </a:t>
            </a:r>
          </a:p>
        </p:txBody>
      </p:sp>
    </p:spTree>
    <p:extLst>
      <p:ext uri="{BB962C8B-B14F-4D97-AF65-F5344CB8AC3E}">
        <p14:creationId xmlns:p14="http://schemas.microsoft.com/office/powerpoint/2010/main" val="2678548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FCCADD-A228-6348-8DDA-2C443E6D5506}"/>
              </a:ext>
            </a:extLst>
          </p:cNvPr>
          <p:cNvSpPr>
            <a:spLocks noGrp="1"/>
          </p:cNvSpPr>
          <p:nvPr>
            <p:ph sz="quarter" idx="12"/>
          </p:nvPr>
        </p:nvSpPr>
        <p:spPr>
          <a:xfrm>
            <a:off x="263525" y="1457854"/>
            <a:ext cx="11664949" cy="495882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txBody>
          <a:bodyPr vert="horz" lIns="0" tIns="0" rIns="0" bIns="0" rtlCol="0" anchor="t">
            <a:noAutofit/>
          </a:bodyPr>
          <a:lstStyle/>
          <a:p>
            <a:endParaRPr lang="en-AU" sz="800" b="1" dirty="0">
              <a:latin typeface="Arial"/>
              <a:cs typeface="Arial"/>
            </a:endParaRPr>
          </a:p>
          <a:p>
            <a:r>
              <a:rPr lang="en-AU" sz="3200" b="1" dirty="0">
                <a:solidFill>
                  <a:schemeClr val="accent2"/>
                </a:solidFill>
                <a:latin typeface="Arial"/>
                <a:cs typeface="Arial"/>
              </a:rPr>
              <a:t>Where do we want to be in 2030?</a:t>
            </a:r>
          </a:p>
          <a:p>
            <a:pPr marL="0" lvl="1" indent="0">
              <a:buNone/>
            </a:pPr>
            <a:r>
              <a:rPr lang="en-AU" dirty="0">
                <a:solidFill>
                  <a:schemeClr val="tx2"/>
                </a:solidFill>
                <a:latin typeface="Arial"/>
                <a:cs typeface="Arial"/>
              </a:rPr>
              <a:t>		</a:t>
            </a:r>
          </a:p>
          <a:p>
            <a:r>
              <a:rPr lang="en-AU" dirty="0">
                <a:solidFill>
                  <a:schemeClr val="tx2"/>
                </a:solidFill>
                <a:latin typeface="Arial"/>
                <a:cs typeface="Arial"/>
              </a:rPr>
              <a:t>	25MIN - discussion on 2030 vision, using vision and DFC statements</a:t>
            </a:r>
          </a:p>
          <a:p>
            <a:endParaRPr lang="en-AU" sz="1000" dirty="0">
              <a:solidFill>
                <a:schemeClr val="tx2"/>
              </a:solidFill>
              <a:latin typeface="Arial"/>
              <a:cs typeface="Arial"/>
            </a:endParaRPr>
          </a:p>
          <a:p>
            <a:r>
              <a:rPr lang="en-AU" dirty="0">
                <a:solidFill>
                  <a:schemeClr val="tx2"/>
                </a:solidFill>
                <a:latin typeface="Arial"/>
                <a:cs typeface="Arial"/>
              </a:rPr>
              <a:t>	15MIN – discussion on the core themes that will help focus action</a:t>
            </a:r>
          </a:p>
          <a:p>
            <a:endParaRPr lang="en-AU" sz="1000" dirty="0">
              <a:solidFill>
                <a:schemeClr val="tx2"/>
              </a:solidFill>
            </a:endParaRPr>
          </a:p>
          <a:p>
            <a:r>
              <a:rPr lang="en-AU" dirty="0">
                <a:solidFill>
                  <a:schemeClr val="tx2"/>
                </a:solidFill>
                <a:latin typeface="Arial"/>
                <a:cs typeface="Arial"/>
              </a:rPr>
              <a:t>	10MIN – report back</a:t>
            </a:r>
            <a:endParaRPr lang="en-AU" dirty="0">
              <a:solidFill>
                <a:schemeClr val="tx2"/>
              </a:solidFill>
            </a:endParaRPr>
          </a:p>
          <a:p>
            <a:endParaRPr lang="en-AU" sz="800" dirty="0">
              <a:solidFill>
                <a:schemeClr val="tx2"/>
              </a:solidFill>
            </a:endParaRPr>
          </a:p>
          <a:p>
            <a:r>
              <a:rPr lang="en-AU" sz="2000" i="1" dirty="0">
                <a:solidFill>
                  <a:schemeClr val="tx2"/>
                </a:solidFill>
                <a:latin typeface="Arial"/>
                <a:cs typeface="Arial"/>
              </a:rPr>
              <a:t>	</a:t>
            </a:r>
            <a:r>
              <a:rPr lang="en-AU" i="1" dirty="0">
                <a:solidFill>
                  <a:schemeClr val="tx2"/>
                </a:solidFill>
                <a:latin typeface="Arial"/>
                <a:cs typeface="Arial"/>
              </a:rPr>
              <a:t>NOTE: Each group needs a scribe to take notes on large Post-it notes &amp; 	a presenter to report back.</a:t>
            </a:r>
          </a:p>
        </p:txBody>
      </p:sp>
      <p:sp>
        <p:nvSpPr>
          <p:cNvPr id="2" name="Title 1">
            <a:extLst>
              <a:ext uri="{FF2B5EF4-FFF2-40B4-BE49-F238E27FC236}">
                <a16:creationId xmlns:a16="http://schemas.microsoft.com/office/drawing/2014/main" id="{6EEE259E-A0CC-4F3F-A4F5-24FF18A3F333}"/>
              </a:ext>
            </a:extLst>
          </p:cNvPr>
          <p:cNvSpPr>
            <a:spLocks noGrp="1"/>
          </p:cNvSpPr>
          <p:nvPr>
            <p:ph type="title"/>
          </p:nvPr>
        </p:nvSpPr>
        <p:spPr/>
        <p:txBody>
          <a:bodyPr/>
          <a:lstStyle/>
          <a:p>
            <a:r>
              <a:rPr lang="en-AU" sz="4800" dirty="0">
                <a:latin typeface="Arial"/>
                <a:cs typeface="Arial"/>
              </a:rPr>
              <a:t>Group Exercise – Vision &amp; </a:t>
            </a:r>
            <a:r>
              <a:rPr lang="en-AU" sz="4800" dirty="0" err="1">
                <a:latin typeface="Arial"/>
                <a:cs typeface="Arial"/>
              </a:rPr>
              <a:t>Opps</a:t>
            </a:r>
            <a:endParaRPr lang="en-AU" sz="4800" dirty="0"/>
          </a:p>
        </p:txBody>
      </p:sp>
      <p:pic>
        <p:nvPicPr>
          <p:cNvPr id="10" name="Picture Placeholder 300">
            <a:extLst>
              <a:ext uri="{FF2B5EF4-FFF2-40B4-BE49-F238E27FC236}">
                <a16:creationId xmlns:a16="http://schemas.microsoft.com/office/drawing/2014/main" id="{F32C1912-5BE3-4960-B2CF-FBA740E985B6}"/>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495786" y="2850575"/>
            <a:ext cx="741886" cy="741886"/>
          </a:xfrm>
          <a:prstGeom prst="rect">
            <a:avLst/>
          </a:prstGeom>
        </p:spPr>
      </p:pic>
      <p:pic>
        <p:nvPicPr>
          <p:cNvPr id="12" name="Picture Placeholder 160">
            <a:extLst>
              <a:ext uri="{FF2B5EF4-FFF2-40B4-BE49-F238E27FC236}">
                <a16:creationId xmlns:a16="http://schemas.microsoft.com/office/drawing/2014/main" id="{5CAAAF1D-86C5-4290-9640-934828B23684}"/>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495786" y="5400146"/>
            <a:ext cx="741886" cy="741886"/>
          </a:xfrm>
          <a:prstGeom prst="rect">
            <a:avLst/>
          </a:prstGeom>
        </p:spPr>
      </p:pic>
      <p:pic>
        <p:nvPicPr>
          <p:cNvPr id="7" name="Picture Placeholder 302">
            <a:extLst>
              <a:ext uri="{FF2B5EF4-FFF2-40B4-BE49-F238E27FC236}">
                <a16:creationId xmlns:a16="http://schemas.microsoft.com/office/drawing/2014/main" id="{D2789068-C015-4EE7-81D6-5F40DDCADD8C}"/>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530996" y="4597235"/>
            <a:ext cx="671466" cy="671466"/>
          </a:xfrm>
          <a:prstGeom prst="rect">
            <a:avLst/>
          </a:prstGeom>
        </p:spPr>
      </p:pic>
      <p:pic>
        <p:nvPicPr>
          <p:cNvPr id="8" name="Picture Placeholder 300">
            <a:extLst>
              <a:ext uri="{FF2B5EF4-FFF2-40B4-BE49-F238E27FC236}">
                <a16:creationId xmlns:a16="http://schemas.microsoft.com/office/drawing/2014/main" id="{13EE2C54-89FD-4ABB-8B56-5FB2C2D00C2D}"/>
              </a:ext>
            </a:extLst>
          </p:cNvPr>
          <p:cNvPicPr>
            <a:picLocks noChangeAspect="1"/>
          </p:cNvPicPr>
          <p:nvPr/>
        </p:nvPicPr>
        <p:blipFill>
          <a:blip r:embed="rId8">
            <a:extLst>
              <a:ext uri="{96DAC541-7B7A-43D3-8B79-37D633B846F1}">
                <asvg:svgBlip xmlns:asvg="http://schemas.microsoft.com/office/drawing/2016/SVG/main" r:embed="rId9"/>
              </a:ext>
            </a:extLst>
          </a:blip>
          <a:srcRect/>
          <a:stretch>
            <a:fillRect/>
          </a:stretch>
        </p:blipFill>
        <p:spPr>
          <a:xfrm>
            <a:off x="495786" y="3723905"/>
            <a:ext cx="741886" cy="741886"/>
          </a:xfrm>
          <a:prstGeom prst="rect">
            <a:avLst/>
          </a:prstGeom>
        </p:spPr>
      </p:pic>
    </p:spTree>
    <p:extLst>
      <p:ext uri="{BB962C8B-B14F-4D97-AF65-F5344CB8AC3E}">
        <p14:creationId xmlns:p14="http://schemas.microsoft.com/office/powerpoint/2010/main" val="2119507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FCCADD-A228-6348-8DDA-2C443E6D5506}"/>
              </a:ext>
            </a:extLst>
          </p:cNvPr>
          <p:cNvSpPr>
            <a:spLocks noGrp="1"/>
          </p:cNvSpPr>
          <p:nvPr>
            <p:ph sz="quarter" idx="12"/>
          </p:nvPr>
        </p:nvSpPr>
        <p:spPr>
          <a:xfrm>
            <a:off x="263525" y="1457854"/>
            <a:ext cx="11664949" cy="4951738"/>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txBody>
          <a:bodyPr vert="horz" lIns="0" tIns="0" rIns="0" bIns="0" rtlCol="0" anchor="t">
            <a:noAutofit/>
          </a:bodyPr>
          <a:lstStyle/>
          <a:p>
            <a:endParaRPr lang="en-AU" sz="800" b="1" dirty="0">
              <a:latin typeface="Arial"/>
              <a:cs typeface="Arial"/>
            </a:endParaRPr>
          </a:p>
          <a:p>
            <a:r>
              <a:rPr lang="en-AU" sz="3200" b="1" dirty="0">
                <a:solidFill>
                  <a:schemeClr val="accent2"/>
                </a:solidFill>
                <a:latin typeface="Arial"/>
                <a:cs typeface="Arial"/>
              </a:rPr>
              <a:t>What are the activities and enablers to address our challenges and unlock opportunity?</a:t>
            </a:r>
          </a:p>
          <a:p>
            <a:pPr marL="0" lvl="1" indent="0">
              <a:buNone/>
            </a:pPr>
            <a:r>
              <a:rPr lang="en-AU" dirty="0">
                <a:solidFill>
                  <a:schemeClr val="tx2"/>
                </a:solidFill>
                <a:latin typeface="Arial"/>
                <a:cs typeface="Arial"/>
              </a:rPr>
              <a:t>		</a:t>
            </a:r>
          </a:p>
          <a:p>
            <a:r>
              <a:rPr lang="en-AU" dirty="0">
                <a:solidFill>
                  <a:schemeClr val="tx2"/>
                </a:solidFill>
                <a:latin typeface="Arial"/>
                <a:cs typeface="Arial"/>
              </a:rPr>
              <a:t>	25MIN - </a:t>
            </a:r>
            <a:r>
              <a:rPr lang="en-AU" sz="2800" dirty="0">
                <a:solidFill>
                  <a:schemeClr val="tx2"/>
                </a:solidFill>
                <a:latin typeface="Arial"/>
                <a:cs typeface="Arial"/>
              </a:rPr>
              <a:t>identify key enabler projects, policies and programs and 	timeframes of 1-3, 4-7 and 8-10 years</a:t>
            </a:r>
          </a:p>
          <a:p>
            <a:endParaRPr lang="en-AU" sz="1000" dirty="0">
              <a:solidFill>
                <a:schemeClr val="tx2"/>
              </a:solidFill>
              <a:latin typeface="Arial"/>
              <a:cs typeface="Arial"/>
            </a:endParaRPr>
          </a:p>
          <a:p>
            <a:r>
              <a:rPr lang="en-AU" dirty="0">
                <a:solidFill>
                  <a:schemeClr val="tx2"/>
                </a:solidFill>
                <a:latin typeface="Arial"/>
                <a:cs typeface="Arial"/>
              </a:rPr>
              <a:t>	10MIN – report back</a:t>
            </a:r>
            <a:endParaRPr lang="en-AU" dirty="0">
              <a:solidFill>
                <a:schemeClr val="tx2"/>
              </a:solidFill>
            </a:endParaRPr>
          </a:p>
          <a:p>
            <a:endParaRPr lang="en-AU" sz="800" dirty="0">
              <a:solidFill>
                <a:schemeClr val="tx2"/>
              </a:solidFill>
            </a:endParaRPr>
          </a:p>
          <a:p>
            <a:endParaRPr lang="en-AU" sz="800" dirty="0">
              <a:solidFill>
                <a:schemeClr val="tx2"/>
              </a:solidFill>
            </a:endParaRPr>
          </a:p>
          <a:p>
            <a:r>
              <a:rPr lang="en-AU" sz="2000" i="1" dirty="0">
                <a:solidFill>
                  <a:schemeClr val="tx2"/>
                </a:solidFill>
                <a:latin typeface="Arial"/>
                <a:cs typeface="Arial"/>
              </a:rPr>
              <a:t>	</a:t>
            </a:r>
            <a:r>
              <a:rPr lang="en-AU" i="1" dirty="0">
                <a:solidFill>
                  <a:schemeClr val="tx2"/>
                </a:solidFill>
                <a:latin typeface="Arial"/>
                <a:cs typeface="Arial"/>
              </a:rPr>
              <a:t>NOTE: Each group needs a scribe to take notes on large Post-it notes &amp; 	a presenter to report back.</a:t>
            </a:r>
          </a:p>
        </p:txBody>
      </p:sp>
      <p:sp>
        <p:nvSpPr>
          <p:cNvPr id="2" name="Title 1">
            <a:extLst>
              <a:ext uri="{FF2B5EF4-FFF2-40B4-BE49-F238E27FC236}">
                <a16:creationId xmlns:a16="http://schemas.microsoft.com/office/drawing/2014/main" id="{6EEE259E-A0CC-4F3F-A4F5-24FF18A3F333}"/>
              </a:ext>
            </a:extLst>
          </p:cNvPr>
          <p:cNvSpPr>
            <a:spLocks noGrp="1"/>
          </p:cNvSpPr>
          <p:nvPr>
            <p:ph type="title"/>
          </p:nvPr>
        </p:nvSpPr>
        <p:spPr/>
        <p:txBody>
          <a:bodyPr/>
          <a:lstStyle/>
          <a:p>
            <a:r>
              <a:rPr lang="en-AU" sz="4800" dirty="0">
                <a:latin typeface="Arial"/>
                <a:cs typeface="Arial"/>
              </a:rPr>
              <a:t>Group Exercise – Enablers</a:t>
            </a:r>
            <a:endParaRPr lang="en-AU" sz="4800" dirty="0"/>
          </a:p>
        </p:txBody>
      </p:sp>
      <p:pic>
        <p:nvPicPr>
          <p:cNvPr id="10" name="Picture Placeholder 300">
            <a:extLst>
              <a:ext uri="{FF2B5EF4-FFF2-40B4-BE49-F238E27FC236}">
                <a16:creationId xmlns:a16="http://schemas.microsoft.com/office/drawing/2014/main" id="{F32C1912-5BE3-4960-B2CF-FBA740E985B6}"/>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495786" y="3263817"/>
            <a:ext cx="741886" cy="741886"/>
          </a:xfrm>
          <a:prstGeom prst="rect">
            <a:avLst/>
          </a:prstGeom>
        </p:spPr>
      </p:pic>
      <p:pic>
        <p:nvPicPr>
          <p:cNvPr id="12" name="Picture Placeholder 160">
            <a:extLst>
              <a:ext uri="{FF2B5EF4-FFF2-40B4-BE49-F238E27FC236}">
                <a16:creationId xmlns:a16="http://schemas.microsoft.com/office/drawing/2014/main" id="{5CAAAF1D-86C5-4290-9640-934828B23684}"/>
              </a:ext>
            </a:extLst>
          </p:cNvPr>
          <p:cNvPicPr>
            <a:picLocks noChangeAspect="1"/>
          </p:cNvPicPr>
          <p:nvPr/>
        </p:nvPicPr>
        <p:blipFill>
          <a:blip r:embed="rId5">
            <a:extLst>
              <a:ext uri="{96DAC541-7B7A-43D3-8B79-37D633B846F1}">
                <asvg:svgBlip xmlns:asvg="http://schemas.microsoft.com/office/drawing/2016/SVG/main" r:embed="rId6"/>
              </a:ext>
            </a:extLst>
          </a:blip>
          <a:srcRect/>
          <a:stretch>
            <a:fillRect/>
          </a:stretch>
        </p:blipFill>
        <p:spPr>
          <a:xfrm>
            <a:off x="495786" y="5278375"/>
            <a:ext cx="741886" cy="741886"/>
          </a:xfrm>
          <a:prstGeom prst="rect">
            <a:avLst/>
          </a:prstGeom>
        </p:spPr>
      </p:pic>
      <p:pic>
        <p:nvPicPr>
          <p:cNvPr id="7" name="Picture Placeholder 302">
            <a:extLst>
              <a:ext uri="{FF2B5EF4-FFF2-40B4-BE49-F238E27FC236}">
                <a16:creationId xmlns:a16="http://schemas.microsoft.com/office/drawing/2014/main" id="{D2789068-C015-4EE7-81D6-5F40DDCADD8C}"/>
              </a:ext>
            </a:extLst>
          </p:cNvPr>
          <p:cNvPicPr>
            <a:picLocks noChangeAspect="1"/>
          </p:cNvPicPr>
          <p:nvPr/>
        </p:nvPicPr>
        <p:blipFill>
          <a:blip r:embed="rId7">
            <a:extLst>
              <a:ext uri="{96DAC541-7B7A-43D3-8B79-37D633B846F1}">
                <asvg:svgBlip xmlns:asvg="http://schemas.microsoft.com/office/drawing/2016/SVG/main" r:embed="rId8"/>
              </a:ext>
            </a:extLst>
          </a:blip>
          <a:srcRect/>
          <a:stretch>
            <a:fillRect/>
          </a:stretch>
        </p:blipFill>
        <p:spPr>
          <a:xfrm>
            <a:off x="530996" y="4306306"/>
            <a:ext cx="671466" cy="671466"/>
          </a:xfrm>
          <a:prstGeom prst="rect">
            <a:avLst/>
          </a:prstGeom>
        </p:spPr>
      </p:pic>
    </p:spTree>
    <p:extLst>
      <p:ext uri="{BB962C8B-B14F-4D97-AF65-F5344CB8AC3E}">
        <p14:creationId xmlns:p14="http://schemas.microsoft.com/office/powerpoint/2010/main" val="267725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CDA-5D31-2E4C-A87F-26B0ECD4D4B6}"/>
              </a:ext>
            </a:extLst>
          </p:cNvPr>
          <p:cNvSpPr>
            <a:spLocks noGrp="1"/>
          </p:cNvSpPr>
          <p:nvPr>
            <p:ph type="title"/>
          </p:nvPr>
        </p:nvSpPr>
        <p:spPr>
          <a:xfrm>
            <a:off x="3900487" y="2365119"/>
            <a:ext cx="4391025" cy="996951"/>
          </a:xfrm>
        </p:spPr>
        <p:txBody>
          <a:bodyPr>
            <a:normAutofit fontScale="90000"/>
          </a:bodyPr>
          <a:lstStyle/>
          <a:p>
            <a:r>
              <a:rPr lang="en-US" dirty="0"/>
              <a:t>MCA </a:t>
            </a:r>
            <a:r>
              <a:rPr lang="en-US" sz="6000" dirty="0"/>
              <a:t>Development</a:t>
            </a:r>
            <a:endParaRPr lang="en-US" dirty="0"/>
          </a:p>
        </p:txBody>
      </p:sp>
      <p:sp>
        <p:nvSpPr>
          <p:cNvPr id="3" name="Text Placeholder 2">
            <a:extLst>
              <a:ext uri="{FF2B5EF4-FFF2-40B4-BE49-F238E27FC236}">
                <a16:creationId xmlns:a16="http://schemas.microsoft.com/office/drawing/2014/main" id="{FAB5382A-3CF8-784E-BF8F-10E0E6AE75F5}"/>
              </a:ext>
            </a:extLst>
          </p:cNvPr>
          <p:cNvSpPr>
            <a:spLocks noGrp="1"/>
          </p:cNvSpPr>
          <p:nvPr>
            <p:ph type="body" sz="quarter" idx="12"/>
          </p:nvPr>
        </p:nvSpPr>
        <p:spPr>
          <a:xfrm>
            <a:off x="3900488" y="3718860"/>
            <a:ext cx="4391024" cy="1444051"/>
          </a:xfrm>
        </p:spPr>
        <p:txBody>
          <a:bodyPr/>
          <a:lstStyle/>
          <a:p>
            <a:r>
              <a:rPr lang="en-US" dirty="0">
                <a:latin typeface="Arial"/>
                <a:cs typeface="Arial"/>
              </a:rPr>
              <a:t>Potential assessment framework</a:t>
            </a:r>
            <a:endParaRPr lang="en-US" dirty="0"/>
          </a:p>
        </p:txBody>
      </p:sp>
    </p:spTree>
    <p:extLst>
      <p:ext uri="{BB962C8B-B14F-4D97-AF65-F5344CB8AC3E}">
        <p14:creationId xmlns:p14="http://schemas.microsoft.com/office/powerpoint/2010/main" val="1542653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a:lstStyle/>
          <a:p>
            <a:r>
              <a:rPr lang="en-US" sz="3200" dirty="0">
                <a:solidFill>
                  <a:schemeClr val="accent2"/>
                </a:solidFill>
              </a:rPr>
              <a:t>Economic Development And Shared Vision Road Map MCA</a:t>
            </a:r>
          </a:p>
        </p:txBody>
      </p:sp>
      <p:graphicFrame>
        <p:nvGraphicFramePr>
          <p:cNvPr id="6" name="Content Placeholder 5">
            <a:extLst>
              <a:ext uri="{FF2B5EF4-FFF2-40B4-BE49-F238E27FC236}">
                <a16:creationId xmlns:a16="http://schemas.microsoft.com/office/drawing/2014/main" id="{1A9EA8DD-8D61-448C-A63F-7DCD1FD83AEB}"/>
              </a:ext>
            </a:extLst>
          </p:cNvPr>
          <p:cNvGraphicFramePr>
            <a:graphicFrameLocks noGrp="1"/>
          </p:cNvGraphicFramePr>
          <p:nvPr>
            <p:ph sz="quarter" idx="4294967295"/>
            <p:extLst>
              <p:ext uri="{D42A27DB-BD31-4B8C-83A1-F6EECF244321}">
                <p14:modId xmlns:p14="http://schemas.microsoft.com/office/powerpoint/2010/main" val="3088319888"/>
              </p:ext>
            </p:extLst>
          </p:nvPr>
        </p:nvGraphicFramePr>
        <p:xfrm>
          <a:off x="228600" y="1060448"/>
          <a:ext cx="11785597" cy="5632451"/>
        </p:xfrm>
        <a:graphic>
          <a:graphicData uri="http://schemas.openxmlformats.org/drawingml/2006/table">
            <a:tbl>
              <a:tblPr/>
              <a:tblGrid>
                <a:gridCol w="241300">
                  <a:extLst>
                    <a:ext uri="{9D8B030D-6E8A-4147-A177-3AD203B41FA5}">
                      <a16:colId xmlns:a16="http://schemas.microsoft.com/office/drawing/2014/main" val="3701285191"/>
                    </a:ext>
                  </a:extLst>
                </a:gridCol>
                <a:gridCol w="482600">
                  <a:extLst>
                    <a:ext uri="{9D8B030D-6E8A-4147-A177-3AD203B41FA5}">
                      <a16:colId xmlns:a16="http://schemas.microsoft.com/office/drawing/2014/main" val="3437054933"/>
                    </a:ext>
                  </a:extLst>
                </a:gridCol>
                <a:gridCol w="8851900">
                  <a:extLst>
                    <a:ext uri="{9D8B030D-6E8A-4147-A177-3AD203B41FA5}">
                      <a16:colId xmlns:a16="http://schemas.microsoft.com/office/drawing/2014/main" val="1407533561"/>
                    </a:ext>
                  </a:extLst>
                </a:gridCol>
                <a:gridCol w="736599">
                  <a:extLst>
                    <a:ext uri="{9D8B030D-6E8A-4147-A177-3AD203B41FA5}">
                      <a16:colId xmlns:a16="http://schemas.microsoft.com/office/drawing/2014/main" val="1464915471"/>
                    </a:ext>
                  </a:extLst>
                </a:gridCol>
                <a:gridCol w="596901">
                  <a:extLst>
                    <a:ext uri="{9D8B030D-6E8A-4147-A177-3AD203B41FA5}">
                      <a16:colId xmlns:a16="http://schemas.microsoft.com/office/drawing/2014/main" val="1471914010"/>
                    </a:ext>
                  </a:extLst>
                </a:gridCol>
                <a:gridCol w="876297">
                  <a:extLst>
                    <a:ext uri="{9D8B030D-6E8A-4147-A177-3AD203B41FA5}">
                      <a16:colId xmlns:a16="http://schemas.microsoft.com/office/drawing/2014/main" val="2552814120"/>
                    </a:ext>
                  </a:extLst>
                </a:gridCol>
              </a:tblGrid>
              <a:tr h="460290">
                <a:tc gridSpan="2">
                  <a:txBody>
                    <a:bodyPr/>
                    <a:lstStyle/>
                    <a:p>
                      <a:pPr algn="ctr" fontAlgn="ctr"/>
                      <a:r>
                        <a:rPr lang="en-AU" sz="1100" b="1" i="0" u="none" strike="noStrike" dirty="0">
                          <a:solidFill>
                            <a:srgbClr val="000000"/>
                          </a:solidFill>
                          <a:effectLst/>
                          <a:latin typeface="Arial" panose="020B0604020202020204" pitchFamily="34" charset="0"/>
                        </a:rPr>
                        <a:t>THEME</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AU" sz="1100" b="1" i="0" u="none" strike="noStrike" dirty="0">
                        <a:solidFill>
                          <a:srgbClr val="000000"/>
                        </a:solidFill>
                        <a:effectLst/>
                        <a:latin typeface="Arial" panose="020B0604020202020204" pitchFamily="34" charset="0"/>
                      </a:endParaRPr>
                    </a:p>
                  </a:txBody>
                  <a:tcPr marL="2788" marR="2788" marT="2788"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AU" sz="1100" b="1" i="0" u="none" strike="noStrike" dirty="0">
                          <a:solidFill>
                            <a:srgbClr val="000000"/>
                          </a:solidFill>
                          <a:effectLst/>
                          <a:latin typeface="Arial" panose="020B0604020202020204" pitchFamily="34" charset="0"/>
                        </a:rPr>
                        <a:t>CRITERIA</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AU" sz="1100" b="1" i="0" u="none" strike="noStrike" dirty="0">
                          <a:solidFill>
                            <a:srgbClr val="000000"/>
                          </a:solidFill>
                          <a:effectLst/>
                          <a:latin typeface="Arial" panose="020B0604020202020204" pitchFamily="34" charset="0"/>
                        </a:rPr>
                        <a:t>MEASURE SCORE</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AU" sz="1100" b="1" i="0" u="none" strike="noStrike" dirty="0">
                          <a:solidFill>
                            <a:srgbClr val="000000"/>
                          </a:solidFill>
                          <a:effectLst/>
                          <a:latin typeface="Arial" panose="020B0604020202020204" pitchFamily="34" charset="0"/>
                        </a:rPr>
                        <a:t>WEIGHT (%)</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AU" sz="1100" b="1" i="0" u="none" strike="noStrike" dirty="0">
                          <a:solidFill>
                            <a:srgbClr val="000000"/>
                          </a:solidFill>
                          <a:effectLst/>
                          <a:latin typeface="Arial" panose="020B0604020202020204" pitchFamily="34" charset="0"/>
                        </a:rPr>
                        <a:t>WEIGHTED TOTAL</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7993049"/>
                  </a:ext>
                </a:extLst>
              </a:tr>
              <a:tr h="464765">
                <a:tc rowSpan="5">
                  <a:txBody>
                    <a:bodyPr/>
                    <a:lstStyle/>
                    <a:p>
                      <a:pPr algn="ctr" fontAlgn="ctr"/>
                      <a:r>
                        <a:rPr lang="en-AU" sz="1200" b="1" i="0" u="none" strike="noStrike" dirty="0">
                          <a:solidFill>
                            <a:srgbClr val="000000"/>
                          </a:solidFill>
                          <a:effectLst/>
                          <a:latin typeface="Arial" panose="020B0604020202020204" pitchFamily="34" charset="0"/>
                        </a:rPr>
                        <a:t>50%</a:t>
                      </a:r>
                    </a:p>
                  </a:txBody>
                  <a:tcPr marL="2788" marR="2788" marT="2788" marB="1338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rowSpan="5">
                  <a:txBody>
                    <a:bodyPr/>
                    <a:lstStyle/>
                    <a:p>
                      <a:pPr algn="ctr" fontAlgn="ctr"/>
                      <a:r>
                        <a:rPr lang="en-AU" sz="1200" b="1" i="0" u="none" strike="noStrike" dirty="0">
                          <a:solidFill>
                            <a:srgbClr val="000000"/>
                          </a:solidFill>
                          <a:effectLst/>
                          <a:latin typeface="Arial" panose="020B0604020202020204" pitchFamily="34" charset="0"/>
                        </a:rPr>
                        <a:t>ECONOMIC EFFECTIVENESS &amp; DIVERSIFICATION</a:t>
                      </a:r>
                    </a:p>
                  </a:txBody>
                  <a:tcPr marL="2788" marR="2788" marT="2788" marB="1338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AU" sz="1400" b="1" i="0" u="none" strike="noStrike" dirty="0">
                          <a:solidFill>
                            <a:srgbClr val="000000"/>
                          </a:solidFill>
                          <a:effectLst/>
                          <a:latin typeface="Arial" panose="020B0604020202020204" pitchFamily="34" charset="0"/>
                        </a:rPr>
                        <a:t>FITS STATE AND COMMONWEALTH CORE VALUES/STRATEGIC PRIORITIES</a:t>
                      </a:r>
                    </a:p>
                    <a:p>
                      <a:pPr algn="ctr" fontAlgn="ctr"/>
                      <a:r>
                        <a:rPr lang="en-AU" sz="1400" b="0" i="0" u="none" strike="noStrike" dirty="0">
                          <a:solidFill>
                            <a:srgbClr val="000000"/>
                          </a:solidFill>
                          <a:effectLst/>
                          <a:latin typeface="Arial" panose="020B0604020202020204" pitchFamily="34" charset="0"/>
                        </a:rPr>
                        <a:t>The level to which the project aligns with the core values of the State and Commonwealth intent for the region.</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0" i="0" u="none" strike="noStrike" dirty="0">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33876702"/>
                  </a:ext>
                </a:extLst>
              </a:tr>
              <a:tr h="464765">
                <a:tc vMerge="1">
                  <a:txBody>
                    <a:bodyPr/>
                    <a:lstStyle/>
                    <a:p>
                      <a:endParaRPr lang="en-AU"/>
                    </a:p>
                  </a:txBody>
                  <a:tcPr/>
                </a:tc>
                <a:tc vMerge="1">
                  <a:txBody>
                    <a:bodyPr/>
                    <a:lstStyle/>
                    <a:p>
                      <a:endParaRPr lang="en-AU"/>
                    </a:p>
                  </a:txBody>
                  <a:tcPr/>
                </a:tc>
                <a:tc>
                  <a:txBody>
                    <a:bodyPr/>
                    <a:lstStyle/>
                    <a:p>
                      <a:pPr algn="ctr" fontAlgn="ctr"/>
                      <a:r>
                        <a:rPr lang="en-AU" sz="1400" b="1" i="0" u="none" strike="noStrike" dirty="0">
                          <a:solidFill>
                            <a:srgbClr val="000000"/>
                          </a:solidFill>
                          <a:effectLst/>
                          <a:latin typeface="Arial" panose="020B0604020202020204" pitchFamily="34" charset="0"/>
                        </a:rPr>
                        <a:t>CREATES GREATER NUMBER OF JOBS </a:t>
                      </a:r>
                    </a:p>
                    <a:p>
                      <a:pPr algn="ctr" fontAlgn="ctr"/>
                      <a:r>
                        <a:rPr lang="en-AU" sz="1400" b="0" i="0" u="none" strike="noStrike" dirty="0">
                          <a:solidFill>
                            <a:srgbClr val="000000"/>
                          </a:solidFill>
                          <a:effectLst/>
                          <a:latin typeface="Arial" panose="020B0604020202020204" pitchFamily="34" charset="0"/>
                        </a:rPr>
                        <a:t>The ability of the project to create employment opportunities within the region. </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AU" sz="1400" b="0" i="0" u="none" strike="noStrike">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0" i="0" u="none" strike="noStrike">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12602709"/>
                  </a:ext>
                </a:extLst>
              </a:tr>
              <a:tr h="464765">
                <a:tc vMerge="1">
                  <a:txBody>
                    <a:bodyPr/>
                    <a:lstStyle/>
                    <a:p>
                      <a:endParaRPr lang="en-AU"/>
                    </a:p>
                  </a:txBody>
                  <a:tcPr/>
                </a:tc>
                <a:tc vMerge="1">
                  <a:txBody>
                    <a:bodyPr/>
                    <a:lstStyle/>
                    <a:p>
                      <a:endParaRPr lang="en-AU"/>
                    </a:p>
                  </a:txBody>
                  <a:tcPr/>
                </a:tc>
                <a:tc>
                  <a:txBody>
                    <a:bodyPr/>
                    <a:lstStyle/>
                    <a:p>
                      <a:pPr algn="ctr" fontAlgn="ctr"/>
                      <a:r>
                        <a:rPr lang="en-AU" sz="1400" b="1" i="0" u="none" strike="noStrike" dirty="0">
                          <a:solidFill>
                            <a:srgbClr val="000000"/>
                          </a:solidFill>
                          <a:effectLst/>
                          <a:latin typeface="Arial" panose="020B0604020202020204" pitchFamily="34" charset="0"/>
                        </a:rPr>
                        <a:t>INCREASES REGIONAL GDP</a:t>
                      </a:r>
                    </a:p>
                    <a:p>
                      <a:pPr algn="ctr" fontAlgn="ctr"/>
                      <a:r>
                        <a:rPr lang="en-AU" sz="1400" b="0" i="0" u="none" strike="noStrike" dirty="0">
                          <a:solidFill>
                            <a:srgbClr val="000000"/>
                          </a:solidFill>
                          <a:effectLst/>
                          <a:latin typeface="Arial" panose="020B0604020202020204" pitchFamily="34" charset="0"/>
                        </a:rPr>
                        <a:t>The ability of the project to positively and consistently contribute to the region's annual GDP. </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AU" sz="1400" b="0" i="0" u="none" strike="noStrike">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0" i="0" u="none" strike="noStrike">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6858925"/>
                  </a:ext>
                </a:extLst>
              </a:tr>
              <a:tr h="464765">
                <a:tc vMerge="1">
                  <a:txBody>
                    <a:bodyPr/>
                    <a:lstStyle/>
                    <a:p>
                      <a:endParaRPr lang="en-AU"/>
                    </a:p>
                  </a:txBody>
                  <a:tcPr/>
                </a:tc>
                <a:tc vMerge="1">
                  <a:txBody>
                    <a:bodyPr/>
                    <a:lstStyle/>
                    <a:p>
                      <a:endParaRPr lang="en-AU"/>
                    </a:p>
                  </a:txBody>
                  <a:tcPr/>
                </a:tc>
                <a:tc>
                  <a:txBody>
                    <a:bodyPr/>
                    <a:lstStyle/>
                    <a:p>
                      <a:pPr algn="ctr" fontAlgn="ctr"/>
                      <a:r>
                        <a:rPr lang="en-AU" sz="1400" b="1" i="0" u="none" strike="noStrike" dirty="0">
                          <a:solidFill>
                            <a:srgbClr val="000000"/>
                          </a:solidFill>
                          <a:effectLst/>
                          <a:latin typeface="Arial" panose="020B0604020202020204" pitchFamily="34" charset="0"/>
                        </a:rPr>
                        <a:t>STIMULATES NEW INVESTMENT, DIVERSIFYING THE ECONOMY</a:t>
                      </a:r>
                    </a:p>
                    <a:p>
                      <a:pPr algn="ctr" fontAlgn="ctr"/>
                      <a:r>
                        <a:rPr lang="en-AU" sz="1400" b="0" i="0" u="none" strike="noStrike" dirty="0">
                          <a:solidFill>
                            <a:srgbClr val="000000"/>
                          </a:solidFill>
                          <a:effectLst/>
                          <a:latin typeface="Arial" panose="020B0604020202020204" pitchFamily="34" charset="0"/>
                        </a:rPr>
                        <a:t>The extent to which the project stimulates new associated or indirect and diversified investment in the region.</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AU" sz="1400" b="0" i="0" u="none" strike="noStrike">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0" i="0" u="none" strike="noStrike">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14481742"/>
                  </a:ext>
                </a:extLst>
              </a:tr>
              <a:tr h="688663">
                <a:tc vMerge="1">
                  <a:txBody>
                    <a:bodyPr/>
                    <a:lstStyle/>
                    <a:p>
                      <a:endParaRPr lang="en-AU"/>
                    </a:p>
                  </a:txBody>
                  <a:tcPr/>
                </a:tc>
                <a:tc vMerge="1">
                  <a:txBody>
                    <a:bodyPr/>
                    <a:lstStyle/>
                    <a:p>
                      <a:endParaRPr lang="en-AU"/>
                    </a:p>
                  </a:txBody>
                  <a:tcPr/>
                </a:tc>
                <a:tc>
                  <a:txBody>
                    <a:bodyPr/>
                    <a:lstStyle/>
                    <a:p>
                      <a:pPr algn="ctr" fontAlgn="ctr"/>
                      <a:r>
                        <a:rPr lang="en-AU" sz="1400" b="1" i="0" u="none" strike="noStrike" dirty="0">
                          <a:solidFill>
                            <a:srgbClr val="000000"/>
                          </a:solidFill>
                          <a:effectLst/>
                          <a:latin typeface="Arial" panose="020B0604020202020204" pitchFamily="34" charset="0"/>
                        </a:rPr>
                        <a:t>DELIVERS NEW INNOVATION OPPORTUNITIES</a:t>
                      </a:r>
                    </a:p>
                    <a:p>
                      <a:pPr algn="ctr" fontAlgn="ctr"/>
                      <a:r>
                        <a:rPr lang="en-AU" sz="1400" b="0" i="0" u="none" strike="noStrike" dirty="0">
                          <a:solidFill>
                            <a:srgbClr val="000000"/>
                          </a:solidFill>
                          <a:effectLst/>
                          <a:latin typeface="Arial" panose="020B0604020202020204" pitchFamily="34" charset="0"/>
                        </a:rPr>
                        <a:t>The level/number of opportunities the project creates for innovation, be it regarding land use, digital innovation, environmental management, etc. </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0" i="0" u="none" strike="noStrike" dirty="0">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97201661"/>
                  </a:ext>
                </a:extLst>
              </a:tr>
              <a:tr h="464765">
                <a:tc rowSpan="5">
                  <a:txBody>
                    <a:bodyPr/>
                    <a:lstStyle/>
                    <a:p>
                      <a:pPr algn="ctr" fontAlgn="ctr"/>
                      <a:r>
                        <a:rPr lang="en-AU" sz="1200" b="1" i="0" u="none" strike="noStrike" dirty="0">
                          <a:solidFill>
                            <a:srgbClr val="000000"/>
                          </a:solidFill>
                          <a:effectLst/>
                          <a:latin typeface="Arial" panose="020B0604020202020204" pitchFamily="34" charset="0"/>
                        </a:rPr>
                        <a:t>50%</a:t>
                      </a:r>
                    </a:p>
                  </a:txBody>
                  <a:tcPr marL="2788" marR="2788" marT="2788" marB="1338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rowSpan="5">
                  <a:txBody>
                    <a:bodyPr/>
                    <a:lstStyle/>
                    <a:p>
                      <a:pPr algn="ctr" fontAlgn="ctr"/>
                      <a:r>
                        <a:rPr lang="en-AU" sz="1200" b="1" i="0" u="none" strike="noStrike" dirty="0">
                          <a:solidFill>
                            <a:srgbClr val="000000"/>
                          </a:solidFill>
                          <a:effectLst/>
                          <a:latin typeface="Arial" panose="020B0604020202020204" pitchFamily="34" charset="0"/>
                        </a:rPr>
                        <a:t>COMMUNITY ACCEPTABILITY &amp; RESILIENCE</a:t>
                      </a:r>
                    </a:p>
                  </a:txBody>
                  <a:tcPr marL="2788" marR="2788" marT="2788" marB="1338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AU" sz="1400" b="1" i="0" u="none" strike="noStrike" dirty="0">
                          <a:solidFill>
                            <a:srgbClr val="000000"/>
                          </a:solidFill>
                          <a:effectLst/>
                          <a:latin typeface="Arial" panose="020B0604020202020204" pitchFamily="34" charset="0"/>
                        </a:rPr>
                        <a:t>ENHANCES LEVEL OF AMENITY &amp; RESILIENCE</a:t>
                      </a:r>
                    </a:p>
                    <a:p>
                      <a:pPr algn="ctr" fontAlgn="ctr"/>
                      <a:r>
                        <a:rPr lang="en-AU" sz="1400" b="0" i="0" u="none" strike="noStrike" dirty="0">
                          <a:solidFill>
                            <a:srgbClr val="000000"/>
                          </a:solidFill>
                          <a:effectLst/>
                          <a:latin typeface="Arial" panose="020B0604020202020204" pitchFamily="34" charset="0"/>
                        </a:rPr>
                        <a:t> The level to which the project enhances amenity and resilience of the region. </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endParaRPr lang="en-AU" sz="1400" b="0" i="0" u="none" strike="noStrike">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0" i="0" u="none" strike="noStrike">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05309184"/>
                  </a:ext>
                </a:extLst>
              </a:tr>
              <a:tr h="464765">
                <a:tc vMerge="1">
                  <a:txBody>
                    <a:bodyPr/>
                    <a:lstStyle/>
                    <a:p>
                      <a:endParaRPr lang="en-AU"/>
                    </a:p>
                  </a:txBody>
                  <a:tcPr/>
                </a:tc>
                <a:tc vMerge="1">
                  <a:txBody>
                    <a:bodyPr/>
                    <a:lstStyle/>
                    <a:p>
                      <a:endParaRPr lang="en-AU"/>
                    </a:p>
                  </a:txBody>
                  <a:tcPr/>
                </a:tc>
                <a:tc>
                  <a:txBody>
                    <a:bodyPr/>
                    <a:lstStyle/>
                    <a:p>
                      <a:pPr algn="ctr" fontAlgn="ctr"/>
                      <a:r>
                        <a:rPr lang="en-AU" sz="1400" b="1" i="0" u="none" strike="noStrike" dirty="0">
                          <a:solidFill>
                            <a:srgbClr val="000000"/>
                          </a:solidFill>
                          <a:effectLst/>
                          <a:latin typeface="Arial" panose="020B0604020202020204" pitchFamily="34" charset="0"/>
                        </a:rPr>
                        <a:t>ACCESS TO HIGH QUALITY COMMUNITY SERVICES </a:t>
                      </a:r>
                    </a:p>
                    <a:p>
                      <a:pPr algn="ctr" fontAlgn="ctr"/>
                      <a:r>
                        <a:rPr lang="en-AU" sz="1400" b="0" i="0" u="none" strike="noStrike" dirty="0">
                          <a:solidFill>
                            <a:srgbClr val="000000"/>
                          </a:solidFill>
                          <a:effectLst/>
                          <a:latin typeface="Arial" panose="020B0604020202020204" pitchFamily="34" charset="0"/>
                        </a:rPr>
                        <a:t>The level to which the project contributes to the community's access to high quality social infrastructure.</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endParaRPr lang="en-AU" sz="1400" b="0" i="0" u="none" strike="noStrike" dirty="0">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0" i="0" u="none" strike="noStrike">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2679236"/>
                  </a:ext>
                </a:extLst>
              </a:tr>
              <a:tr h="464765">
                <a:tc vMerge="1">
                  <a:txBody>
                    <a:bodyPr/>
                    <a:lstStyle/>
                    <a:p>
                      <a:endParaRPr lang="en-AU"/>
                    </a:p>
                  </a:txBody>
                  <a:tcPr/>
                </a:tc>
                <a:tc vMerge="1">
                  <a:txBody>
                    <a:bodyPr/>
                    <a:lstStyle/>
                    <a:p>
                      <a:endParaRPr lang="en-AU"/>
                    </a:p>
                  </a:txBody>
                  <a:tcPr/>
                </a:tc>
                <a:tc>
                  <a:txBody>
                    <a:bodyPr/>
                    <a:lstStyle/>
                    <a:p>
                      <a:pPr algn="ctr" fontAlgn="ctr"/>
                      <a:r>
                        <a:rPr lang="en-AU" sz="1400" b="1" i="0" u="none" strike="noStrike" dirty="0">
                          <a:solidFill>
                            <a:srgbClr val="000000"/>
                          </a:solidFill>
                          <a:effectLst/>
                          <a:latin typeface="Arial" panose="020B0604020202020204" pitchFamily="34" charset="0"/>
                        </a:rPr>
                        <a:t>IMPROVES CONNECTIVITY (TRANSPORT &amp; DIGITAL) </a:t>
                      </a:r>
                    </a:p>
                    <a:p>
                      <a:pPr algn="ctr" fontAlgn="ctr"/>
                      <a:r>
                        <a:rPr lang="en-AU" sz="1400" b="0" i="0" u="none" strike="noStrike" dirty="0">
                          <a:solidFill>
                            <a:srgbClr val="000000"/>
                          </a:solidFill>
                          <a:effectLst/>
                          <a:latin typeface="Arial" panose="020B0604020202020204" pitchFamily="34" charset="0"/>
                        </a:rPr>
                        <a:t>The level to which the project positively contributes to improved connectivity across the city and region.</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endParaRPr lang="en-AU" sz="1400" b="0" i="0" u="none" strike="noStrike" dirty="0">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0" i="0" u="none" strike="noStrike">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34353292"/>
                  </a:ext>
                </a:extLst>
              </a:tr>
              <a:tr h="464765">
                <a:tc vMerge="1">
                  <a:txBody>
                    <a:bodyPr/>
                    <a:lstStyle/>
                    <a:p>
                      <a:endParaRPr lang="en-AU"/>
                    </a:p>
                  </a:txBody>
                  <a:tcPr/>
                </a:tc>
                <a:tc vMerge="1">
                  <a:txBody>
                    <a:bodyPr/>
                    <a:lstStyle/>
                    <a:p>
                      <a:endParaRPr lang="en-AU"/>
                    </a:p>
                  </a:txBody>
                  <a:tcPr/>
                </a:tc>
                <a:tc>
                  <a:txBody>
                    <a:bodyPr/>
                    <a:lstStyle/>
                    <a:p>
                      <a:pPr algn="ctr" fontAlgn="ctr"/>
                      <a:r>
                        <a:rPr lang="en-AU" sz="1400" b="1" i="0" u="none" strike="noStrike" dirty="0">
                          <a:solidFill>
                            <a:srgbClr val="000000"/>
                          </a:solidFill>
                          <a:effectLst/>
                          <a:latin typeface="Arial" panose="020B0604020202020204" pitchFamily="34" charset="0"/>
                        </a:rPr>
                        <a:t>DELIVERS POSITIVE IMPACTS AND SYNERGY WITH OTHER THEMES AND PROJECTS </a:t>
                      </a:r>
                    </a:p>
                    <a:p>
                      <a:pPr algn="ctr" fontAlgn="ctr"/>
                      <a:r>
                        <a:rPr lang="en-AU" sz="1400" b="0" i="0" u="none" strike="noStrike" dirty="0">
                          <a:solidFill>
                            <a:srgbClr val="000000"/>
                          </a:solidFill>
                          <a:effectLst/>
                          <a:latin typeface="Arial" panose="020B0604020202020204" pitchFamily="34" charset="0"/>
                        </a:rPr>
                        <a:t>The level to which the project positively impacts and contributes to other themes and projects.</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endParaRPr lang="en-AU" sz="1400" b="0" i="0" u="none" strike="noStrike" dirty="0">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0" i="0" u="none" strike="noStrike" dirty="0">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2281934"/>
                  </a:ext>
                </a:extLst>
              </a:tr>
              <a:tr h="464765">
                <a:tc vMerge="1">
                  <a:txBody>
                    <a:bodyPr/>
                    <a:lstStyle/>
                    <a:p>
                      <a:endParaRPr lang="en-AU"/>
                    </a:p>
                  </a:txBody>
                  <a:tcPr/>
                </a:tc>
                <a:tc vMerge="1">
                  <a:txBody>
                    <a:bodyPr/>
                    <a:lstStyle/>
                    <a:p>
                      <a:endParaRPr lang="en-AU"/>
                    </a:p>
                  </a:txBody>
                  <a:tcPr/>
                </a:tc>
                <a:tc>
                  <a:txBody>
                    <a:bodyPr/>
                    <a:lstStyle/>
                    <a:p>
                      <a:pPr algn="ctr" fontAlgn="ctr"/>
                      <a:r>
                        <a:rPr lang="en-AU" sz="1400" b="1" i="0" u="none" strike="noStrike" dirty="0">
                          <a:solidFill>
                            <a:srgbClr val="000000"/>
                          </a:solidFill>
                          <a:effectLst/>
                          <a:latin typeface="Arial" panose="020B0604020202020204" pitchFamily="34" charset="0"/>
                        </a:rPr>
                        <a:t>CREATES OPPORTUNITIES FOR SKILLS DEVELOPMENT &amp; TRAINING</a:t>
                      </a:r>
                    </a:p>
                    <a:p>
                      <a:pPr algn="ctr" fontAlgn="ctr"/>
                      <a:r>
                        <a:rPr lang="en-AU" sz="1400" b="0" i="0" u="none" strike="noStrike" dirty="0">
                          <a:solidFill>
                            <a:srgbClr val="000000"/>
                          </a:solidFill>
                          <a:effectLst/>
                          <a:latin typeface="Arial" panose="020B0604020202020204" pitchFamily="34" charset="0"/>
                        </a:rPr>
                        <a:t>The level to which the project creates opportunities for skill development and training for the community.</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endParaRPr lang="en-AU" sz="1400" b="0" i="0" u="none" strike="noStrike" dirty="0">
                        <a:solidFill>
                          <a:srgbClr val="000000"/>
                        </a:solidFill>
                        <a:effectLst/>
                        <a:latin typeface="Arial" panose="020B0604020202020204" pitchFamily="34" charset="0"/>
                      </a:endParaRP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0" i="0" u="none" strike="noStrike" dirty="0">
                          <a:solidFill>
                            <a:srgbClr val="000000"/>
                          </a:solidFill>
                          <a:effectLst/>
                          <a:latin typeface="Arial" panose="020B0604020202020204" pitchFamily="34" charset="0"/>
                        </a:rPr>
                        <a:t>10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51432142"/>
                  </a:ext>
                </a:extLst>
              </a:tr>
              <a:tr h="300613">
                <a:tc gridSpan="4">
                  <a:txBody>
                    <a:bodyPr/>
                    <a:lstStyle/>
                    <a:p>
                      <a:pPr algn="ctr" fontAlgn="b"/>
                      <a:endParaRPr lang="en-AU" sz="1400" b="0" i="0" u="none" strike="noStrike" dirty="0">
                        <a:solidFill>
                          <a:srgbClr val="000000"/>
                        </a:solidFill>
                        <a:effectLst/>
                        <a:latin typeface="Arial" panose="020B0604020202020204" pitchFamily="34" charset="0"/>
                      </a:endParaRPr>
                    </a:p>
                  </a:txBody>
                  <a:tcPr marL="2788" marR="2788" marT="2788" marB="1338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AU" sz="1100" b="0" i="0" u="none" strike="noStrike" dirty="0">
                        <a:solidFill>
                          <a:srgbClr val="000000"/>
                        </a:solidFill>
                        <a:effectLst/>
                        <a:latin typeface="Arial" panose="020B0604020202020204" pitchFamily="34" charset="0"/>
                      </a:endParaRPr>
                    </a:p>
                  </a:txBody>
                  <a:tcPr marL="2788" marR="2788" marT="2788" marB="13383" anchor="ctr">
                    <a:lnL>
                      <a:noFill/>
                    </a:lnL>
                    <a:lnR>
                      <a:noFill/>
                    </a:lnR>
                    <a:lnT>
                      <a:noFill/>
                    </a:lnT>
                    <a:lnB>
                      <a:noFill/>
                    </a:lnB>
                  </a:tcPr>
                </a:tc>
                <a:tc hMerge="1">
                  <a:txBody>
                    <a:bodyPr/>
                    <a:lstStyle/>
                    <a:p>
                      <a:pPr algn="ctr" fontAlgn="b"/>
                      <a:endParaRPr lang="en-AU" sz="1100" b="0" i="0" u="none" strike="noStrike" dirty="0">
                        <a:solidFill>
                          <a:srgbClr val="000000"/>
                        </a:solidFill>
                        <a:effectLst/>
                        <a:latin typeface="Arial" panose="020B0604020202020204" pitchFamily="34" charset="0"/>
                      </a:endParaRPr>
                    </a:p>
                  </a:txBody>
                  <a:tcPr marL="2788" marR="2788" marT="2788" marB="13383" anchor="ctr">
                    <a:lnL>
                      <a:noFill/>
                    </a:lnL>
                    <a:lnR>
                      <a:noFill/>
                    </a:lnR>
                    <a:lnT>
                      <a:noFill/>
                    </a:lnT>
                    <a:lnB>
                      <a:noFill/>
                    </a:lnB>
                  </a:tcPr>
                </a:tc>
                <a:tc hMerge="1">
                  <a:txBody>
                    <a:bodyPr/>
                    <a:lstStyle/>
                    <a:p>
                      <a:pPr algn="ctr" fontAlgn="ctr"/>
                      <a:endParaRPr lang="en-AU" sz="1100" b="0" i="0" u="none" strike="noStrike" dirty="0">
                        <a:solidFill>
                          <a:srgbClr val="000000"/>
                        </a:solidFill>
                        <a:effectLst/>
                        <a:latin typeface="Arial" panose="020B0604020202020204" pitchFamily="34" charset="0"/>
                      </a:endParaRPr>
                    </a:p>
                  </a:txBody>
                  <a:tcPr marL="2788" marR="2788" marT="2788" marB="13383" anchor="ctr">
                    <a:lnL>
                      <a:noFill/>
                    </a:lnL>
                    <a:lnR>
                      <a:noFill/>
                    </a:lnR>
                    <a:lnT>
                      <a:noFill/>
                    </a:lnT>
                    <a:lnB>
                      <a:noFill/>
                    </a:lnB>
                    <a:solidFill>
                      <a:schemeClr val="bg1"/>
                    </a:solidFill>
                  </a:tcPr>
                </a:tc>
                <a:tc>
                  <a:txBody>
                    <a:bodyPr/>
                    <a:lstStyle/>
                    <a:p>
                      <a:pPr algn="ctr" fontAlgn="b"/>
                      <a:r>
                        <a:rPr lang="en-AU" sz="1400" b="1" i="0" u="none" strike="noStrike" dirty="0">
                          <a:solidFill>
                            <a:srgbClr val="000000"/>
                          </a:solidFill>
                          <a:effectLst/>
                          <a:latin typeface="Arial" panose="020B0604020202020204" pitchFamily="34" charset="0"/>
                        </a:rPr>
                        <a:t>Total</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b="1" i="0" u="none" strike="noStrike" dirty="0">
                          <a:solidFill>
                            <a:srgbClr val="000000"/>
                          </a:solidFill>
                          <a:effectLst/>
                          <a:latin typeface="Arial" panose="020B0604020202020204" pitchFamily="34" charset="0"/>
                        </a:rPr>
                        <a:t>0</a:t>
                      </a:r>
                    </a:p>
                  </a:txBody>
                  <a:tcPr marL="2788" marR="2788" marT="2788" marB="1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316314"/>
                  </a:ext>
                </a:extLst>
              </a:tr>
            </a:tbl>
          </a:graphicData>
        </a:graphic>
      </p:graphicFrame>
    </p:spTree>
    <p:extLst>
      <p:ext uri="{BB962C8B-B14F-4D97-AF65-F5344CB8AC3E}">
        <p14:creationId xmlns:p14="http://schemas.microsoft.com/office/powerpoint/2010/main" val="1772648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CDA-5D31-2E4C-A87F-26B0ECD4D4B6}"/>
              </a:ext>
            </a:extLst>
          </p:cNvPr>
          <p:cNvSpPr>
            <a:spLocks noGrp="1"/>
          </p:cNvSpPr>
          <p:nvPr>
            <p:ph type="title"/>
          </p:nvPr>
        </p:nvSpPr>
        <p:spPr/>
        <p:txBody>
          <a:bodyPr>
            <a:normAutofit/>
          </a:bodyPr>
          <a:lstStyle/>
          <a:p>
            <a:r>
              <a:rPr lang="en-US" dirty="0">
                <a:latin typeface="Arial"/>
                <a:cs typeface="Arial"/>
              </a:rPr>
              <a:t>Next Steps </a:t>
            </a:r>
            <a:endParaRPr lang="en-US">
              <a:latin typeface="Arial"/>
              <a:cs typeface="Arial"/>
            </a:endParaRPr>
          </a:p>
        </p:txBody>
      </p:sp>
      <p:sp>
        <p:nvSpPr>
          <p:cNvPr id="3" name="Text Placeholder 2">
            <a:extLst>
              <a:ext uri="{FF2B5EF4-FFF2-40B4-BE49-F238E27FC236}">
                <a16:creationId xmlns:a16="http://schemas.microsoft.com/office/drawing/2014/main" id="{FAB5382A-3CF8-784E-BF8F-10E0E6AE75F5}"/>
              </a:ext>
            </a:extLst>
          </p:cNvPr>
          <p:cNvSpPr>
            <a:spLocks noGrp="1"/>
          </p:cNvSpPr>
          <p:nvPr>
            <p:ph type="body" sz="quarter" idx="12"/>
          </p:nvPr>
        </p:nvSpPr>
        <p:spPr/>
        <p:txBody>
          <a:bodyPr/>
          <a:lstStyle/>
          <a:p>
            <a:pPr marL="342900" indent="-342900" algn="l">
              <a:buChar char="•"/>
            </a:pPr>
            <a:r>
              <a:rPr lang="en-US" dirty="0">
                <a:latin typeface="Arial"/>
                <a:cs typeface="Arial"/>
              </a:rPr>
              <a:t>Collation of feedback and inputs from today</a:t>
            </a:r>
            <a:endParaRPr lang="en-US" dirty="0"/>
          </a:p>
          <a:p>
            <a:pPr marL="342900" indent="-342900" algn="l">
              <a:buChar char="•"/>
            </a:pPr>
            <a:r>
              <a:rPr lang="en-US" dirty="0">
                <a:latin typeface="Arial"/>
                <a:cs typeface="Arial"/>
              </a:rPr>
              <a:t>Draft Vision and themes</a:t>
            </a:r>
          </a:p>
          <a:p>
            <a:pPr marL="342900" indent="-342900" algn="l">
              <a:buChar char="•"/>
            </a:pPr>
            <a:r>
              <a:rPr lang="en-US" dirty="0">
                <a:latin typeface="Arial"/>
                <a:cs typeface="Arial"/>
              </a:rPr>
              <a:t>Workshop 2 </a:t>
            </a:r>
            <a:endParaRPr lang="en-US" dirty="0"/>
          </a:p>
        </p:txBody>
      </p:sp>
    </p:spTree>
    <p:extLst>
      <p:ext uri="{BB962C8B-B14F-4D97-AF65-F5344CB8AC3E}">
        <p14:creationId xmlns:p14="http://schemas.microsoft.com/office/powerpoint/2010/main" val="4187498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659B0-1303-4CA8-9E16-6AD42E184FAF}"/>
              </a:ext>
            </a:extLst>
          </p:cNvPr>
          <p:cNvSpPr>
            <a:spLocks noGrp="1"/>
          </p:cNvSpPr>
          <p:nvPr>
            <p:ph type="title"/>
          </p:nvPr>
        </p:nvSpPr>
        <p:spPr>
          <a:xfrm>
            <a:off x="287339" y="1893888"/>
            <a:ext cx="5735637" cy="1462087"/>
          </a:xfrm>
          <a:prstGeom prst="rect">
            <a:avLst/>
          </a:prstGeom>
        </p:spPr>
        <p:txBody>
          <a:bodyPr/>
          <a:lstStyle/>
          <a:p>
            <a:r>
              <a:rPr lang="en-US"/>
              <a:t>Thank you.</a:t>
            </a:r>
          </a:p>
        </p:txBody>
      </p:sp>
    </p:spTree>
    <p:extLst>
      <p:ext uri="{BB962C8B-B14F-4D97-AF65-F5344CB8AC3E}">
        <p14:creationId xmlns:p14="http://schemas.microsoft.com/office/powerpoint/2010/main" val="331155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5D76-68D6-404D-9F01-B86A10F3B849}"/>
              </a:ext>
            </a:extLst>
          </p:cNvPr>
          <p:cNvSpPr>
            <a:spLocks noGrp="1"/>
          </p:cNvSpPr>
          <p:nvPr>
            <p:ph type="title"/>
          </p:nvPr>
        </p:nvSpPr>
        <p:spPr>
          <a:xfrm>
            <a:off x="284990" y="258874"/>
            <a:ext cx="5653088" cy="1008064"/>
          </a:xfrm>
        </p:spPr>
        <p:txBody>
          <a:bodyPr/>
          <a:lstStyle/>
          <a:p>
            <a:r>
              <a:rPr lang="en-US" dirty="0">
                <a:solidFill>
                  <a:schemeClr val="accent2"/>
                </a:solidFill>
              </a:rPr>
              <a:t>Agenda</a:t>
            </a:r>
          </a:p>
        </p:txBody>
      </p:sp>
      <p:sp>
        <p:nvSpPr>
          <p:cNvPr id="3" name="Text Placeholder 2">
            <a:extLst>
              <a:ext uri="{FF2B5EF4-FFF2-40B4-BE49-F238E27FC236}">
                <a16:creationId xmlns:a16="http://schemas.microsoft.com/office/drawing/2014/main" id="{6C03E7FF-C7B4-224C-8DDA-6A7EAE5B4A1D}"/>
              </a:ext>
            </a:extLst>
          </p:cNvPr>
          <p:cNvSpPr>
            <a:spLocks noGrp="1"/>
          </p:cNvSpPr>
          <p:nvPr>
            <p:ph type="body" sz="quarter" idx="10"/>
          </p:nvPr>
        </p:nvSpPr>
        <p:spPr>
          <a:xfrm>
            <a:off x="223839" y="1410222"/>
            <a:ext cx="11858670" cy="4198475"/>
          </a:xfrm>
        </p:spPr>
        <p:txBody>
          <a:bodyPr vert="horz" lIns="0" tIns="0" rIns="0" bIns="0" rtlCol="0" anchor="t">
            <a:noAutofit/>
          </a:bodyPr>
          <a:lstStyle/>
          <a:p>
            <a:r>
              <a:rPr lang="en-US" dirty="0">
                <a:solidFill>
                  <a:schemeClr val="bg1"/>
                </a:solidFill>
                <a:latin typeface="Arial"/>
                <a:cs typeface="Arial"/>
              </a:rPr>
              <a:t>9.00 am – Introductions &amp; Purpose of Today</a:t>
            </a:r>
            <a:endParaRPr lang="en-US" dirty="0">
              <a:solidFill>
                <a:schemeClr val="bg1"/>
              </a:solidFill>
            </a:endParaRPr>
          </a:p>
          <a:p>
            <a:r>
              <a:rPr lang="en-US" dirty="0">
                <a:solidFill>
                  <a:schemeClr val="bg1"/>
                </a:solidFill>
                <a:latin typeface="Arial"/>
                <a:cs typeface="Arial"/>
              </a:rPr>
              <a:t>9.10 am - </a:t>
            </a:r>
            <a:r>
              <a:rPr lang="en-US" dirty="0">
                <a:solidFill>
                  <a:schemeClr val="bg1">
                    <a:lumMod val="95000"/>
                  </a:schemeClr>
                </a:solidFill>
                <a:latin typeface="Arial"/>
                <a:cs typeface="Arial"/>
              </a:rPr>
              <a:t>Infrastructure Australia : Regional Assets and Industry Strengths Study</a:t>
            </a:r>
            <a:endParaRPr lang="en-US" dirty="0">
              <a:solidFill>
                <a:schemeClr val="bg1"/>
              </a:solidFill>
            </a:endParaRPr>
          </a:p>
          <a:p>
            <a:r>
              <a:rPr lang="en-US" dirty="0">
                <a:solidFill>
                  <a:schemeClr val="bg1"/>
                </a:solidFill>
                <a:latin typeface="Arial"/>
                <a:cs typeface="Arial"/>
              </a:rPr>
              <a:t>9.25 am - Context (including pre-work findings)</a:t>
            </a:r>
            <a:endParaRPr lang="en-US" dirty="0">
              <a:solidFill>
                <a:schemeClr val="bg1">
                  <a:lumMod val="95000"/>
                </a:schemeClr>
              </a:solidFill>
              <a:latin typeface="Arial"/>
              <a:cs typeface="Arial"/>
            </a:endParaRPr>
          </a:p>
          <a:p>
            <a:r>
              <a:rPr lang="en-US" dirty="0">
                <a:solidFill>
                  <a:schemeClr val="bg1"/>
                </a:solidFill>
                <a:latin typeface="Arial"/>
                <a:cs typeface="Arial"/>
              </a:rPr>
              <a:t>9.40 am – Mackay – Isaac - Whitsunday Today </a:t>
            </a:r>
            <a:endParaRPr lang="en-US" dirty="0">
              <a:solidFill>
                <a:schemeClr val="bg1"/>
              </a:solidFill>
            </a:endParaRPr>
          </a:p>
          <a:p>
            <a:r>
              <a:rPr lang="en-US" dirty="0">
                <a:solidFill>
                  <a:schemeClr val="bg1"/>
                </a:solidFill>
                <a:latin typeface="Arial"/>
                <a:cs typeface="Arial"/>
              </a:rPr>
              <a:t>10.00am - Challenges &amp; Group Exercise</a:t>
            </a:r>
            <a:endParaRPr lang="en-US" dirty="0">
              <a:solidFill>
                <a:schemeClr val="bg1"/>
              </a:solidFill>
            </a:endParaRPr>
          </a:p>
          <a:p>
            <a:r>
              <a:rPr lang="en-US" dirty="0">
                <a:solidFill>
                  <a:schemeClr val="bg1"/>
                </a:solidFill>
                <a:latin typeface="Arial"/>
                <a:cs typeface="Arial"/>
              </a:rPr>
              <a:t>10.45 - 11.15am - Morning Tea Break</a:t>
            </a:r>
          </a:p>
          <a:p>
            <a:r>
              <a:rPr lang="en-US" dirty="0">
                <a:solidFill>
                  <a:schemeClr val="bg1"/>
                </a:solidFill>
                <a:latin typeface="Arial"/>
                <a:cs typeface="Arial"/>
              </a:rPr>
              <a:t>11.15am - Vision &amp; Opportunities &amp; Group Exercise</a:t>
            </a:r>
            <a:endParaRPr lang="en-US" dirty="0">
              <a:solidFill>
                <a:schemeClr val="bg1"/>
              </a:solidFill>
            </a:endParaRPr>
          </a:p>
          <a:p>
            <a:r>
              <a:rPr lang="en-US" dirty="0">
                <a:solidFill>
                  <a:schemeClr val="bg1"/>
                </a:solidFill>
                <a:latin typeface="Arial"/>
                <a:cs typeface="Arial"/>
              </a:rPr>
              <a:t>12.05am - Enablers &amp; Group Exercise</a:t>
            </a:r>
          </a:p>
          <a:p>
            <a:r>
              <a:rPr lang="en-US" dirty="0">
                <a:solidFill>
                  <a:schemeClr val="bg1"/>
                </a:solidFill>
                <a:latin typeface="Arial"/>
                <a:cs typeface="Arial"/>
              </a:rPr>
              <a:t>12.40pm - Lunch</a:t>
            </a:r>
          </a:p>
          <a:p>
            <a:r>
              <a:rPr lang="en-US" dirty="0">
                <a:solidFill>
                  <a:schemeClr val="bg1"/>
                </a:solidFill>
                <a:latin typeface="Arial"/>
                <a:cs typeface="Arial"/>
              </a:rPr>
              <a:t>1.40pm - Assessment Framework &amp; Discussion</a:t>
            </a:r>
            <a:endParaRPr lang="en-US" dirty="0">
              <a:solidFill>
                <a:schemeClr val="bg1"/>
              </a:solidFill>
            </a:endParaRPr>
          </a:p>
          <a:p>
            <a:r>
              <a:rPr lang="en-US">
                <a:solidFill>
                  <a:schemeClr val="bg1"/>
                </a:solidFill>
                <a:latin typeface="Arial"/>
                <a:cs typeface="Arial"/>
              </a:rPr>
              <a:t> 2.10pm </a:t>
            </a:r>
            <a:r>
              <a:rPr lang="en-US" dirty="0">
                <a:solidFill>
                  <a:schemeClr val="bg1"/>
                </a:solidFill>
                <a:latin typeface="Arial"/>
                <a:cs typeface="Arial"/>
              </a:rPr>
              <a:t>- Next Steps</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36898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FCCADD-A228-6348-8DDA-2C443E6D5506}"/>
              </a:ext>
            </a:extLst>
          </p:cNvPr>
          <p:cNvSpPr>
            <a:spLocks noGrp="1"/>
          </p:cNvSpPr>
          <p:nvPr>
            <p:ph sz="quarter" idx="24"/>
          </p:nvPr>
        </p:nvSpPr>
        <p:spPr/>
        <p:txBody>
          <a:bodyPr vert="horz" lIns="0" tIns="0" rIns="0" bIns="0" rtlCol="0" anchor="t">
            <a:noAutofit/>
          </a:bodyPr>
          <a:lstStyle/>
          <a:p>
            <a:r>
              <a:rPr lang="en-US" sz="1200" b="1" dirty="0"/>
              <a:t>MIW Today </a:t>
            </a:r>
          </a:p>
          <a:p>
            <a:pPr marL="228600" indent="-228600">
              <a:buFont typeface="+mj-lt"/>
              <a:buAutoNum type="arabicPeriod"/>
            </a:pPr>
            <a:r>
              <a:rPr lang="en-AU" sz="1200" u="sng" dirty="0">
                <a:hlinkClick r:id="rId2">
                  <a:extLst>
                    <a:ext uri="{A12FA001-AC4F-418D-AE19-62706E023703}">
                      <ahyp:hlinkClr xmlns:ahyp="http://schemas.microsoft.com/office/drawing/2018/hyperlinkcolor" val="tx"/>
                    </a:ext>
                  </a:extLst>
                </a:hlinkClick>
              </a:rPr>
              <a:t>QGSO Regional Profile MIW Region, 2021</a:t>
            </a:r>
            <a:r>
              <a:rPr lang="en-AU" sz="1200" dirty="0"/>
              <a:t> </a:t>
            </a:r>
          </a:p>
          <a:p>
            <a:pPr marL="228600" indent="-228600">
              <a:buFont typeface="+mj-lt"/>
              <a:buAutoNum type="arabicPeriod"/>
            </a:pPr>
            <a:r>
              <a:rPr lang="en-AU" sz="1200" dirty="0">
                <a:hlinkClick r:id="rId3">
                  <a:extLst>
                    <a:ext uri="{A12FA001-AC4F-418D-AE19-62706E023703}">
                      <ahyp:hlinkClr xmlns:ahyp="http://schemas.microsoft.com/office/drawing/2018/hyperlinkcolor" val="tx"/>
                    </a:ext>
                  </a:extLst>
                </a:hlinkClick>
              </a:rPr>
              <a:t>SQM Research.  Rental vacancy rates, 2021 </a:t>
            </a:r>
            <a:endParaRPr lang="en-AU" sz="1200" dirty="0"/>
          </a:p>
          <a:p>
            <a:pPr marL="228600" indent="-228600">
              <a:buFont typeface="+mj-lt"/>
              <a:buAutoNum type="arabicPeriod"/>
            </a:pPr>
            <a:r>
              <a:rPr lang="en-AU" sz="1200" dirty="0">
                <a:hlinkClick r:id="rId4">
                  <a:extLst>
                    <a:ext uri="{A12FA001-AC4F-418D-AE19-62706E023703}">
                      <ahyp:hlinkClr xmlns:ahyp="http://schemas.microsoft.com/office/drawing/2018/hyperlinkcolor" val="tx"/>
                    </a:ext>
                  </a:extLst>
                </a:hlinkClick>
              </a:rPr>
              <a:t>Mackay Hospital and Health Service Annual Report 2019-2020</a:t>
            </a:r>
            <a:r>
              <a:rPr lang="en-AU" sz="1200" dirty="0"/>
              <a:t> </a:t>
            </a:r>
          </a:p>
          <a:p>
            <a:pPr marL="228600" indent="-228600">
              <a:buFont typeface="+mj-lt"/>
              <a:buAutoNum type="arabicPeriod"/>
            </a:pPr>
            <a:r>
              <a:rPr lang="en-US" sz="1200" dirty="0">
                <a:hlinkClick r:id="rId5">
                  <a:extLst>
                    <a:ext uri="{A12FA001-AC4F-418D-AE19-62706E023703}">
                      <ahyp:hlinkClr xmlns:ahyp="http://schemas.microsoft.com/office/drawing/2018/hyperlinkcolor" val="tx"/>
                    </a:ext>
                  </a:extLst>
                </a:hlinkClick>
              </a:rPr>
              <a:t>Health Queensland Performance Statistics, 2021 </a:t>
            </a:r>
            <a:endParaRPr lang="en-US" sz="1200" dirty="0"/>
          </a:p>
          <a:p>
            <a:pPr marL="228600" indent="-228600">
              <a:buFont typeface="+mj-lt"/>
              <a:buAutoNum type="arabicPeriod"/>
            </a:pPr>
            <a:r>
              <a:rPr lang="en-AU" sz="1200" u="sng" dirty="0">
                <a:hlinkClick r:id="rId6">
                  <a:extLst>
                    <a:ext uri="{A12FA001-AC4F-418D-AE19-62706E023703}">
                      <ahyp:hlinkClr xmlns:ahyp="http://schemas.microsoft.com/office/drawing/2018/hyperlinkcolor" val="tx"/>
                    </a:ext>
                  </a:extLst>
                </a:hlinkClick>
              </a:rPr>
              <a:t>CQU Mackay</a:t>
            </a:r>
            <a:r>
              <a:rPr lang="en-AU" sz="1200" dirty="0"/>
              <a:t> , </a:t>
            </a:r>
            <a:r>
              <a:rPr lang="en-AU" sz="1200" u="sng" dirty="0">
                <a:hlinkClick r:id="rId7">
                  <a:extLst>
                    <a:ext uri="{A12FA001-AC4F-418D-AE19-62706E023703}">
                      <ahyp:hlinkClr xmlns:ahyp="http://schemas.microsoft.com/office/drawing/2018/hyperlinkcolor" val="tx"/>
                    </a:ext>
                  </a:extLst>
                </a:hlinkClick>
              </a:rPr>
              <a:t>JCU Mackay </a:t>
            </a:r>
            <a:endParaRPr lang="en-AU" sz="1200" u="sng" dirty="0"/>
          </a:p>
          <a:p>
            <a:pPr marL="228600" indent="-228600">
              <a:buFont typeface="+mj-lt"/>
              <a:buAutoNum type="arabicPeriod"/>
            </a:pPr>
            <a:r>
              <a:rPr lang="en-US" sz="1200" dirty="0">
                <a:hlinkClick r:id="rId8">
                  <a:extLst>
                    <a:ext uri="{A12FA001-AC4F-418D-AE19-62706E023703}">
                      <ahyp:hlinkClr xmlns:ahyp="http://schemas.microsoft.com/office/drawing/2018/hyperlinkcolor" val="tx"/>
                    </a:ext>
                  </a:extLst>
                </a:hlinkClick>
              </a:rPr>
              <a:t>Remplan </a:t>
            </a:r>
            <a:r>
              <a:rPr lang="en-US" sz="1200" dirty="0"/>
              <a:t>, </a:t>
            </a:r>
            <a:r>
              <a:rPr lang="en-AU" sz="1200" u="sng" dirty="0" err="1"/>
              <a:t>Tafe</a:t>
            </a:r>
            <a:r>
              <a:rPr lang="en-AU" sz="1200" u="sng" dirty="0"/>
              <a:t> Bowen, </a:t>
            </a:r>
            <a:r>
              <a:rPr lang="en-AU" sz="1200" u="sng" dirty="0" err="1">
                <a:hlinkClick r:id="rId9">
                  <a:extLst>
                    <a:ext uri="{A12FA001-AC4F-418D-AE19-62706E023703}">
                      <ahyp:hlinkClr xmlns:ahyp="http://schemas.microsoft.com/office/drawing/2018/hyperlinkcolor" val="tx"/>
                    </a:ext>
                  </a:extLst>
                </a:hlinkClick>
              </a:rPr>
              <a:t>Tafe</a:t>
            </a:r>
            <a:r>
              <a:rPr lang="en-AU" sz="1200" u="sng" dirty="0">
                <a:hlinkClick r:id="rId9">
                  <a:extLst>
                    <a:ext uri="{A12FA001-AC4F-418D-AE19-62706E023703}">
                      <ahyp:hlinkClr xmlns:ahyp="http://schemas.microsoft.com/office/drawing/2018/hyperlinkcolor" val="tx"/>
                    </a:ext>
                  </a:extLst>
                </a:hlinkClick>
              </a:rPr>
              <a:t> Whitsundays</a:t>
            </a:r>
            <a:r>
              <a:rPr lang="en-AU" sz="1200" u="sng" dirty="0"/>
              <a:t>, 2021</a:t>
            </a:r>
            <a:endParaRPr lang="en-AU" sz="1200" dirty="0"/>
          </a:p>
          <a:p>
            <a:pPr marL="228600" indent="-228600">
              <a:buFont typeface="+mj-lt"/>
              <a:buAutoNum type="arabicPeriod"/>
            </a:pPr>
            <a:r>
              <a:rPr lang="en-AU" sz="1200" dirty="0"/>
              <a:t>GW3A Review of Queensland and Australian Government Funding to the Mackay Isaac Whitsunday Region: June 2020 </a:t>
            </a:r>
          </a:p>
          <a:p>
            <a:pPr marL="228600" indent="-228600">
              <a:buFont typeface="+mj-lt"/>
              <a:buAutoNum type="arabicPeriod"/>
            </a:pPr>
            <a:r>
              <a:rPr lang="en-AU" sz="1200" dirty="0">
                <a:hlinkClick r:id="rId10">
                  <a:extLst>
                    <a:ext uri="{A12FA001-AC4F-418D-AE19-62706E023703}">
                      <ahyp:hlinkClr xmlns:ahyp="http://schemas.microsoft.com/office/drawing/2018/hyperlinkcolor" val="tx"/>
                    </a:ext>
                  </a:extLst>
                </a:hlinkClick>
              </a:rPr>
              <a:t>Remplan GRP</a:t>
            </a:r>
            <a:r>
              <a:rPr lang="en-AU" sz="1200" dirty="0"/>
              <a:t>, 2021</a:t>
            </a:r>
          </a:p>
          <a:p>
            <a:pPr marL="228600" indent="-228600">
              <a:buFont typeface="+mj-lt"/>
              <a:buAutoNum type="arabicPeriod"/>
            </a:pPr>
            <a:r>
              <a:rPr lang="en-US" sz="1200" dirty="0">
                <a:hlinkClick r:id="rId11">
                  <a:extLst>
                    <a:ext uri="{A12FA001-AC4F-418D-AE19-62706E023703}">
                      <ahyp:hlinkClr xmlns:ahyp="http://schemas.microsoft.com/office/drawing/2018/hyperlinkcolor" val="tx"/>
                    </a:ext>
                  </a:extLst>
                </a:hlinkClick>
              </a:rPr>
              <a:t>DTIS Your Region, 2021 </a:t>
            </a:r>
            <a:endParaRPr lang="en-US" sz="1200" dirty="0"/>
          </a:p>
          <a:p>
            <a:pPr marL="228600" indent="-228600">
              <a:buFont typeface="+mj-lt"/>
              <a:buAutoNum type="arabicPeriod"/>
            </a:pPr>
            <a:r>
              <a:rPr lang="en-US" sz="1200" dirty="0">
                <a:hlinkClick r:id="rId12">
                  <a:extLst>
                    <a:ext uri="{A12FA001-AC4F-418D-AE19-62706E023703}">
                      <ahyp:hlinkClr xmlns:ahyp="http://schemas.microsoft.com/office/drawing/2018/hyperlinkcolor" val="tx"/>
                    </a:ext>
                  </a:extLst>
                </a:hlinkClick>
              </a:rPr>
              <a:t>DES Parks, 2021 </a:t>
            </a:r>
            <a:endParaRPr lang="en-US" sz="1200" dirty="0"/>
          </a:p>
          <a:p>
            <a:pPr marL="228600" indent="-228600">
              <a:buFont typeface="+mj-lt"/>
              <a:buAutoNum type="arabicPeriod"/>
            </a:pPr>
            <a:r>
              <a:rPr lang="en-US" sz="1200" dirty="0">
                <a:hlinkClick r:id="rId13">
                  <a:extLst>
                    <a:ext uri="{A12FA001-AC4F-418D-AE19-62706E023703}">
                      <ahyp:hlinkClr xmlns:ahyp="http://schemas.microsoft.com/office/drawing/2018/hyperlinkcolor" val="tx"/>
                    </a:ext>
                  </a:extLst>
                </a:hlinkClick>
              </a:rPr>
              <a:t>Regional Development, 2021</a:t>
            </a:r>
            <a:endParaRPr lang="en-US" sz="1200" dirty="0"/>
          </a:p>
          <a:p>
            <a:pPr marL="228600" indent="-228600">
              <a:buFont typeface="+mj-lt"/>
              <a:buAutoNum type="arabicPeriod"/>
            </a:pPr>
            <a:r>
              <a:rPr lang="en-AU" sz="1200" u="sng" dirty="0"/>
              <a:t>Tourism Research Australia, 2021</a:t>
            </a:r>
            <a:r>
              <a:rPr lang="en-AU" sz="1200" dirty="0"/>
              <a:t> </a:t>
            </a:r>
          </a:p>
          <a:p>
            <a:pPr marL="228600" indent="-228600">
              <a:buFont typeface="+mj-lt"/>
              <a:buAutoNum type="arabicPeriod"/>
            </a:pPr>
            <a:r>
              <a:rPr lang="en-AU" sz="1200" u="sng" dirty="0">
                <a:hlinkClick r:id="rId14">
                  <a:extLst>
                    <a:ext uri="{A12FA001-AC4F-418D-AE19-62706E023703}">
                      <ahyp:hlinkClr xmlns:ahyp="http://schemas.microsoft.com/office/drawing/2018/hyperlinkcolor" val="tx"/>
                    </a:ext>
                  </a:extLst>
                </a:hlinkClick>
              </a:rPr>
              <a:t>North Queensland Bulk Ports Corporation, 2021 </a:t>
            </a:r>
            <a:endParaRPr lang="en-US" sz="1200" dirty="0"/>
          </a:p>
          <a:p>
            <a:pPr marL="228600" indent="-228600">
              <a:buFont typeface="+mj-lt"/>
              <a:buAutoNum type="arabicPeriod"/>
            </a:pPr>
            <a:r>
              <a:rPr lang="en-AU" sz="1200" dirty="0"/>
              <a:t>State of Queensland (Department of Transport and Main Roads) 2018. </a:t>
            </a:r>
          </a:p>
          <a:p>
            <a:pPr marL="228600" indent="-228600">
              <a:buFont typeface="+mj-lt"/>
              <a:buAutoNum type="arabicPeriod"/>
            </a:pPr>
            <a:r>
              <a:rPr lang="en-AU" sz="1200" dirty="0" err="1">
                <a:hlinkClick r:id="rId15">
                  <a:extLst>
                    <a:ext uri="{A12FA001-AC4F-418D-AE19-62706E023703}">
                      <ahyp:hlinkClr xmlns:ahyp="http://schemas.microsoft.com/office/drawing/2018/hyperlinkcolor" val="tx"/>
                    </a:ext>
                  </a:extLst>
                </a:hlinkClick>
              </a:rPr>
              <a:t>Bitre</a:t>
            </a:r>
            <a:r>
              <a:rPr lang="en-AU" sz="1200" dirty="0">
                <a:hlinkClick r:id="rId15">
                  <a:extLst>
                    <a:ext uri="{A12FA001-AC4F-418D-AE19-62706E023703}">
                      <ahyp:hlinkClr xmlns:ahyp="http://schemas.microsoft.com/office/drawing/2018/hyperlinkcolor" val="tx"/>
                    </a:ext>
                  </a:extLst>
                </a:hlinkClick>
              </a:rPr>
              <a:t> Airport Traffic Data, 2019</a:t>
            </a:r>
            <a:endParaRPr lang="en-AU" sz="1200" dirty="0"/>
          </a:p>
          <a:p>
            <a:endParaRPr lang="en-US" sz="800" dirty="0"/>
          </a:p>
        </p:txBody>
      </p:sp>
      <p:sp>
        <p:nvSpPr>
          <p:cNvPr id="3" name="Content Placeholder 2">
            <a:extLst>
              <a:ext uri="{FF2B5EF4-FFF2-40B4-BE49-F238E27FC236}">
                <a16:creationId xmlns:a16="http://schemas.microsoft.com/office/drawing/2014/main" id="{E1D6C796-CE7F-4E2B-84F2-B16E82D83DB7}"/>
              </a:ext>
            </a:extLst>
          </p:cNvPr>
          <p:cNvSpPr>
            <a:spLocks noGrp="1"/>
          </p:cNvSpPr>
          <p:nvPr>
            <p:ph sz="quarter" idx="25"/>
          </p:nvPr>
        </p:nvSpPr>
        <p:spPr/>
        <p:txBody>
          <a:bodyPr/>
          <a:lstStyle/>
          <a:p>
            <a:r>
              <a:rPr lang="en-US" sz="1200" b="1" dirty="0"/>
              <a:t>Challenges </a:t>
            </a:r>
          </a:p>
          <a:p>
            <a:pPr marL="228600" indent="-228600">
              <a:buFont typeface="+mj-lt"/>
              <a:buAutoNum type="arabicPeriod"/>
            </a:pPr>
            <a:r>
              <a:rPr lang="en-AU" sz="1200" dirty="0"/>
              <a:t>Review of Queensland and Australian Government Funding to the Mackay Isaac Whitsunday Region Report prepared June 2020 by SC Lennon &amp; Associates on behalf of Greater Whitsunday Alliance)</a:t>
            </a:r>
          </a:p>
          <a:p>
            <a:pPr marL="228600" indent="-228600">
              <a:buFont typeface="+mj-lt"/>
              <a:buAutoNum type="arabicPeriod"/>
            </a:pPr>
            <a:r>
              <a:rPr lang="en-AU" sz="1200" dirty="0"/>
              <a:t>MIW Region Economic Development Review, 2018-2022: A Strategy for Regional Prosperity</a:t>
            </a:r>
          </a:p>
          <a:p>
            <a:pPr marL="228600" indent="-228600">
              <a:buFont typeface="+mj-lt"/>
              <a:buAutoNum type="arabicPeriod"/>
            </a:pPr>
            <a:r>
              <a:rPr lang="en-AU" sz="1200" dirty="0"/>
              <a:t>Mackay Isaac Whitsunday Regional Transport Plan 2018</a:t>
            </a:r>
          </a:p>
          <a:p>
            <a:pPr marL="228600" indent="-228600">
              <a:buFont typeface="+mj-lt"/>
              <a:buAutoNum type="arabicPeriod"/>
            </a:pPr>
            <a:r>
              <a:rPr lang="en-AU" sz="1200" dirty="0"/>
              <a:t>2020-2025 Mackay Region Economic Development Strategy</a:t>
            </a:r>
          </a:p>
          <a:p>
            <a:endParaRPr lang="en-US" sz="1200" b="1" dirty="0"/>
          </a:p>
          <a:p>
            <a:r>
              <a:rPr lang="en-US" sz="1200" b="1" dirty="0"/>
              <a:t>Vision examples </a:t>
            </a:r>
          </a:p>
          <a:p>
            <a:pPr marL="457200" indent="-457200">
              <a:buAutoNum type="arabicPeriod"/>
            </a:pPr>
            <a:r>
              <a:rPr lang="en-US" sz="1200" dirty="0">
                <a:hlinkClick r:id="rId16">
                  <a:extLst>
                    <a:ext uri="{A12FA001-AC4F-418D-AE19-62706E023703}">
                      <ahyp:hlinkClr xmlns:ahyp="http://schemas.microsoft.com/office/drawing/2018/hyperlinkcolor" val="tx"/>
                    </a:ext>
                  </a:extLst>
                </a:hlinkClick>
              </a:rPr>
              <a:t>RDA Adelaide Hills, Fleurieu and Kangaroo Island</a:t>
            </a:r>
            <a:endParaRPr lang="en-AU" sz="1200" dirty="0"/>
          </a:p>
          <a:p>
            <a:pPr marL="457200" indent="-457200">
              <a:buAutoNum type="arabicPeriod"/>
            </a:pPr>
            <a:r>
              <a:rPr lang="en-AU" sz="1200" dirty="0">
                <a:hlinkClick r:id="rId17">
                  <a:extLst>
                    <a:ext uri="{A12FA001-AC4F-418D-AE19-62706E023703}">
                      <ahyp:hlinkClr xmlns:ahyp="http://schemas.microsoft.com/office/drawing/2018/hyperlinkcolor" val="tx"/>
                    </a:ext>
                  </a:extLst>
                </a:hlinkClick>
              </a:rPr>
              <a:t>Greater Southern Region, WA</a:t>
            </a:r>
            <a:r>
              <a:rPr lang="en-AU" sz="1200" dirty="0"/>
              <a:t> </a:t>
            </a:r>
            <a:endParaRPr lang="en-AU" sz="1200" dirty="0">
              <a:hlinkClick r:id="rId18">
                <a:extLst>
                  <a:ext uri="{A12FA001-AC4F-418D-AE19-62706E023703}">
                    <ahyp:hlinkClr xmlns:ahyp="http://schemas.microsoft.com/office/drawing/2018/hyperlinkcolor" val="tx"/>
                  </a:ext>
                </a:extLst>
              </a:hlinkClick>
            </a:endParaRPr>
          </a:p>
          <a:p>
            <a:pPr marL="457200" indent="-457200">
              <a:buAutoNum type="arabicPeriod"/>
            </a:pPr>
            <a:r>
              <a:rPr lang="en-AU" sz="1200" dirty="0">
                <a:hlinkClick r:id="rId18">
                  <a:extLst>
                    <a:ext uri="{A12FA001-AC4F-418D-AE19-62706E023703}">
                      <ahyp:hlinkClr xmlns:ahyp="http://schemas.microsoft.com/office/drawing/2018/hyperlinkcolor" val="tx"/>
                    </a:ext>
                  </a:extLst>
                </a:hlinkClick>
              </a:rPr>
              <a:t>Murraylands and Riverland Region, SA </a:t>
            </a:r>
            <a:endParaRPr lang="en-AU" sz="1200" dirty="0"/>
          </a:p>
          <a:p>
            <a:pPr marL="457200" indent="-457200">
              <a:buAutoNum type="arabicPeriod"/>
            </a:pPr>
            <a:r>
              <a:rPr lang="en-AU" sz="1200" dirty="0"/>
              <a:t>North Queensland Regional Plan </a:t>
            </a:r>
          </a:p>
          <a:p>
            <a:pPr marL="457200" indent="-457200">
              <a:buAutoNum type="arabicPeriod"/>
            </a:pPr>
            <a:r>
              <a:rPr lang="en-AU" sz="1200" dirty="0"/>
              <a:t>Cairns Region</a:t>
            </a:r>
          </a:p>
          <a:p>
            <a:pPr marL="457200" indent="-457200">
              <a:buAutoNum type="arabicPeriod"/>
            </a:pPr>
            <a:r>
              <a:rPr lang="en-AU" sz="1200" dirty="0">
                <a:hlinkClick r:id="rId19">
                  <a:extLst>
                    <a:ext uri="{A12FA001-AC4F-418D-AE19-62706E023703}">
                      <ahyp:hlinkClr xmlns:ahyp="http://schemas.microsoft.com/office/drawing/2018/hyperlinkcolor" val="tx"/>
                    </a:ext>
                  </a:extLst>
                </a:hlinkClick>
              </a:rPr>
              <a:t>Mid West Region 2050 Vision, WA </a:t>
            </a:r>
            <a:r>
              <a:rPr lang="en-AU" sz="1200" u="sng" dirty="0">
                <a:hlinkClick r:id="rId19">
                  <a:extLst>
                    <a:ext uri="{A12FA001-AC4F-418D-AE19-62706E023703}">
                      <ahyp:hlinkClr xmlns:ahyp="http://schemas.microsoft.com/office/drawing/2018/hyperlinkcolor" val="tx"/>
                    </a:ext>
                  </a:extLst>
                </a:hlinkClick>
              </a:rPr>
              <a:t>https://www.mwdc.wa.gov.au/</a:t>
            </a:r>
            <a:r>
              <a:rPr lang="en-AU" sz="1200" dirty="0"/>
              <a:t> </a:t>
            </a:r>
          </a:p>
          <a:p>
            <a:pPr marL="457200" indent="-457200">
              <a:buAutoNum type="arabicPeriod"/>
            </a:pPr>
            <a:r>
              <a:rPr lang="en-AU" sz="1200" dirty="0"/>
              <a:t>North Coast Regional Plan 2036 </a:t>
            </a:r>
          </a:p>
        </p:txBody>
      </p:sp>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lIns="0" tIns="0" rIns="0" bIns="0" anchor="t"/>
          <a:lstStyle/>
          <a:p>
            <a:r>
              <a:rPr lang="en-US" sz="5400" dirty="0">
                <a:solidFill>
                  <a:schemeClr val="accent2"/>
                </a:solidFill>
                <a:latin typeface="Arial"/>
                <a:cs typeface="Arial"/>
              </a:rPr>
              <a:t>Information Sources </a:t>
            </a:r>
            <a:endParaRPr lang="en-US" sz="5400" dirty="0">
              <a:solidFill>
                <a:schemeClr val="accent2"/>
              </a:solidFill>
            </a:endParaRPr>
          </a:p>
        </p:txBody>
      </p:sp>
    </p:spTree>
    <p:extLst>
      <p:ext uri="{BB962C8B-B14F-4D97-AF65-F5344CB8AC3E}">
        <p14:creationId xmlns:p14="http://schemas.microsoft.com/office/powerpoint/2010/main" val="800896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27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DF7B-C962-4C45-86AD-E71FD7FDEAFE}"/>
              </a:ext>
            </a:extLst>
          </p:cNvPr>
          <p:cNvSpPr>
            <a:spLocks noGrp="1"/>
          </p:cNvSpPr>
          <p:nvPr>
            <p:ph type="ctrTitle"/>
          </p:nvPr>
        </p:nvSpPr>
        <p:spPr>
          <a:xfrm>
            <a:off x="2316163" y="1828800"/>
            <a:ext cx="5672247" cy="2313202"/>
          </a:xfrm>
        </p:spPr>
        <p:txBody>
          <a:bodyPr/>
          <a:lstStyle/>
          <a:p>
            <a:r>
              <a:rPr lang="en-US" dirty="0"/>
              <a:t>Regional infrastructure strengths and gaps</a:t>
            </a:r>
          </a:p>
        </p:txBody>
      </p:sp>
      <p:sp>
        <p:nvSpPr>
          <p:cNvPr id="3" name="Subtitle 2">
            <a:extLst>
              <a:ext uri="{FF2B5EF4-FFF2-40B4-BE49-F238E27FC236}">
                <a16:creationId xmlns:a16="http://schemas.microsoft.com/office/drawing/2014/main" id="{0045AA90-4C80-9144-9D88-5775A4157D4D}"/>
              </a:ext>
            </a:extLst>
          </p:cNvPr>
          <p:cNvSpPr>
            <a:spLocks noGrp="1"/>
          </p:cNvSpPr>
          <p:nvPr>
            <p:ph type="subTitle" idx="1"/>
          </p:nvPr>
        </p:nvSpPr>
        <p:spPr>
          <a:xfrm>
            <a:off x="2316165" y="4375479"/>
            <a:ext cx="5184775" cy="877163"/>
          </a:xfrm>
        </p:spPr>
        <p:txBody>
          <a:bodyPr/>
          <a:lstStyle/>
          <a:p>
            <a:r>
              <a:rPr lang="en-US" dirty="0"/>
              <a:t>A national, place-based approach to identifying infrastructure opportunities and needs</a:t>
            </a:r>
            <a:endParaRPr lang="en-AU" dirty="0"/>
          </a:p>
        </p:txBody>
      </p:sp>
      <p:sp>
        <p:nvSpPr>
          <p:cNvPr id="5" name="Text Placeholder 4">
            <a:extLst>
              <a:ext uri="{FF2B5EF4-FFF2-40B4-BE49-F238E27FC236}">
                <a16:creationId xmlns:a16="http://schemas.microsoft.com/office/drawing/2014/main" id="{0C676E53-4A1C-1A4A-B745-BE2DADF0496B}"/>
              </a:ext>
            </a:extLst>
          </p:cNvPr>
          <p:cNvSpPr>
            <a:spLocks noGrp="1"/>
          </p:cNvSpPr>
          <p:nvPr>
            <p:ph type="body" sz="quarter" idx="13"/>
          </p:nvPr>
        </p:nvSpPr>
        <p:spPr>
          <a:xfrm>
            <a:off x="2316226" y="5731002"/>
            <a:ext cx="3397002" cy="581441"/>
          </a:xfrm>
        </p:spPr>
        <p:txBody>
          <a:bodyPr/>
          <a:lstStyle/>
          <a:p>
            <a:r>
              <a:rPr lang="en-US" dirty="0"/>
              <a:t>Mackay-Isaac-Whitsunday</a:t>
            </a:r>
          </a:p>
          <a:p>
            <a:r>
              <a:rPr lang="en-US" dirty="0"/>
              <a:t>July 2021</a:t>
            </a:r>
          </a:p>
        </p:txBody>
      </p:sp>
    </p:spTree>
    <p:extLst>
      <p:ext uri="{BB962C8B-B14F-4D97-AF65-F5344CB8AC3E}">
        <p14:creationId xmlns:p14="http://schemas.microsoft.com/office/powerpoint/2010/main" val="293481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FC8BC9-81D0-4127-BD53-01518B765A82}"/>
              </a:ext>
            </a:extLst>
          </p:cNvPr>
          <p:cNvSpPr>
            <a:spLocks noGrp="1"/>
          </p:cNvSpPr>
          <p:nvPr>
            <p:ph type="title"/>
          </p:nvPr>
        </p:nvSpPr>
        <p:spPr>
          <a:xfrm>
            <a:off x="2006063" y="1351793"/>
            <a:ext cx="7559676" cy="332399"/>
          </a:xfrm>
        </p:spPr>
        <p:txBody>
          <a:bodyPr/>
          <a:lstStyle/>
          <a:p>
            <a:r>
              <a:rPr lang="en-US" dirty="0"/>
              <a:t>Project approach</a:t>
            </a:r>
            <a:endParaRPr lang="en-AU" dirty="0"/>
          </a:p>
        </p:txBody>
      </p:sp>
      <p:sp>
        <p:nvSpPr>
          <p:cNvPr id="21" name="Content Placeholder 1">
            <a:extLst>
              <a:ext uri="{FF2B5EF4-FFF2-40B4-BE49-F238E27FC236}">
                <a16:creationId xmlns:a16="http://schemas.microsoft.com/office/drawing/2014/main" id="{A946EE5C-D51C-4FAC-8C8A-E9EAD6B1E812}"/>
              </a:ext>
            </a:extLst>
          </p:cNvPr>
          <p:cNvSpPr txBox="1">
            <a:spLocks/>
          </p:cNvSpPr>
          <p:nvPr/>
        </p:nvSpPr>
        <p:spPr>
          <a:xfrm>
            <a:off x="1920082" y="1846188"/>
            <a:ext cx="8351836" cy="485580"/>
          </a:xfrm>
          <a:prstGeom prst="rect">
            <a:avLst/>
          </a:prstGeom>
        </p:spPr>
        <p:txBody>
          <a:bodyPr vert="horz" wrap="square"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5000"/>
              </a:lnSpc>
              <a:spcBef>
                <a:spcPts val="1000"/>
              </a:spcBef>
              <a:buFont typeface="Arial" panose="020B0604020202020204" pitchFamily="34" charset="0"/>
              <a:buChar char="•"/>
              <a:defRPr sz="1600" kern="1200">
                <a:solidFill>
                  <a:schemeClr val="tx1"/>
                </a:solidFill>
                <a:latin typeface="+mn-lt"/>
                <a:ea typeface="+mn-ea"/>
                <a:cs typeface="+mn-cs"/>
              </a:defRPr>
            </a:lvl2pPr>
            <a:lvl3pPr marL="0" indent="0" algn="l" defTabSz="914400" rtl="0" eaLnBrk="1" latinLnBrk="0" hangingPunct="1">
              <a:lnSpc>
                <a:spcPct val="95000"/>
              </a:lnSpc>
              <a:spcBef>
                <a:spcPts val="1000"/>
              </a:spcBef>
              <a:buFont typeface="Arial" panose="020B0604020202020204" pitchFamily="34" charset="0"/>
              <a:buNone/>
              <a:defRPr sz="1800" kern="1200">
                <a:solidFill>
                  <a:schemeClr val="accent2"/>
                </a:solidFill>
                <a:latin typeface="+mn-lt"/>
                <a:ea typeface="+mn-ea"/>
                <a:cs typeface="+mn-cs"/>
              </a:defRPr>
            </a:lvl3pPr>
            <a:lvl4pPr marL="360000" indent="-180000" algn="l" defTabSz="914400" rtl="0" eaLnBrk="1" latinLnBrk="0" hangingPunct="1">
              <a:lnSpc>
                <a:spcPct val="95000"/>
              </a:lnSpc>
              <a:spcBef>
                <a:spcPts val="1000"/>
              </a:spcBef>
              <a:buFont typeface="System Font Regular"/>
              <a:buChar char="–"/>
              <a:defRPr sz="1400" kern="1200">
                <a:solidFill>
                  <a:schemeClr val="tx1"/>
                </a:solidFill>
                <a:latin typeface="+mn-lt"/>
                <a:ea typeface="+mn-ea"/>
                <a:cs typeface="+mn-cs"/>
              </a:defRPr>
            </a:lvl4pPr>
            <a:lvl5pPr marL="540000" indent="-180000" algn="l" defTabSz="914400" rtl="0" eaLnBrk="1" latinLnBrk="0" hangingPunct="1">
              <a:lnSpc>
                <a:spcPct val="95000"/>
              </a:lnSpc>
              <a:spcBef>
                <a:spcPts val="1000"/>
              </a:spcBef>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000000"/>
                </a:solidFill>
                <a:latin typeface="Verdana" panose="020B0604030504040204"/>
              </a:rPr>
              <a:t>The project will include and build on work already undertaken by industry and governments at each level, consolidating into a national picture. This analysis will be complimented by consultation.</a:t>
            </a:r>
          </a:p>
          <a:p>
            <a:pPr marL="285750" indent="-285750">
              <a:buFont typeface="Arial" panose="020B0604020202020204" pitchFamily="34" charset="0"/>
              <a:buChar char="•"/>
            </a:pPr>
            <a:endParaRPr lang="en-AU" sz="1400" dirty="0">
              <a:solidFill>
                <a:srgbClr val="000000"/>
              </a:solidFill>
              <a:latin typeface="Verdana" panose="020B0604030504040204"/>
            </a:endParaRPr>
          </a:p>
        </p:txBody>
      </p:sp>
      <p:sp>
        <p:nvSpPr>
          <p:cNvPr id="22" name="Slide Number Placeholder 2">
            <a:extLst>
              <a:ext uri="{FF2B5EF4-FFF2-40B4-BE49-F238E27FC236}">
                <a16:creationId xmlns:a16="http://schemas.microsoft.com/office/drawing/2014/main" id="{9B7836CB-CFB2-4F88-AFA8-83D9678AFF26}"/>
              </a:ext>
            </a:extLst>
          </p:cNvPr>
          <p:cNvSpPr>
            <a:spLocks noGrp="1"/>
          </p:cNvSpPr>
          <p:nvPr>
            <p:ph type="sldNum" sz="quarter" idx="12"/>
          </p:nvPr>
        </p:nvSpPr>
        <p:spPr>
          <a:xfrm>
            <a:off x="10056814" y="5983550"/>
            <a:ext cx="366637" cy="153888"/>
          </a:xfrm>
        </p:spPr>
        <p:txBody>
          <a:bodyPr/>
          <a:lstStyle/>
          <a:p>
            <a:pPr defTabSz="914400"/>
            <a:fld id="{3BCE7D7D-9690-644D-97C7-DB24D7A3DA6C}" type="slidenum">
              <a:rPr lang="en-US">
                <a:solidFill>
                  <a:srgbClr val="005670"/>
                </a:solidFill>
                <a:latin typeface="Verdana" panose="020B0604030504040204"/>
              </a:rPr>
              <a:pPr defTabSz="914400"/>
              <a:t>5</a:t>
            </a:fld>
            <a:endParaRPr lang="en-US" dirty="0">
              <a:solidFill>
                <a:srgbClr val="005670"/>
              </a:solidFill>
              <a:latin typeface="Verdana" panose="020B0604030504040204"/>
            </a:endParaRPr>
          </a:p>
        </p:txBody>
      </p:sp>
      <p:sp>
        <p:nvSpPr>
          <p:cNvPr id="23" name="TextBox 22">
            <a:extLst>
              <a:ext uri="{FF2B5EF4-FFF2-40B4-BE49-F238E27FC236}">
                <a16:creationId xmlns:a16="http://schemas.microsoft.com/office/drawing/2014/main" id="{47FF23D9-DE68-4FE2-B47B-1EE567FF0AED}"/>
              </a:ext>
            </a:extLst>
          </p:cNvPr>
          <p:cNvSpPr txBox="1"/>
          <p:nvPr/>
        </p:nvSpPr>
        <p:spPr>
          <a:xfrm>
            <a:off x="6095997" y="2489119"/>
            <a:ext cx="3960814" cy="120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oAutofit/>
          </a:bodyPr>
          <a:lstStyle/>
          <a:p>
            <a:pPr algn="ctr" defTabSz="914400"/>
            <a:r>
              <a:rPr lang="en-AU" sz="1600" i="1" dirty="0">
                <a:solidFill>
                  <a:srgbClr val="FFFFFF"/>
                </a:solidFill>
                <a:latin typeface="Verdana" panose="020B0604030504040204"/>
              </a:rPr>
              <a:t>National consultation</a:t>
            </a:r>
          </a:p>
          <a:p>
            <a:pPr marL="285750" indent="-285750" defTabSz="914400">
              <a:buFont typeface="Arial" panose="020B0604020202020204" pitchFamily="34" charset="0"/>
              <a:buChar char="•"/>
            </a:pPr>
            <a:r>
              <a:rPr lang="en-AU" sz="1000" dirty="0">
                <a:solidFill>
                  <a:srgbClr val="FFFFFF"/>
                </a:solidFill>
                <a:latin typeface="Verdana" panose="020B0604030504040204"/>
              </a:rPr>
              <a:t>Workshop in each region with local stakeholders, such as RDA network, state </a:t>
            </a:r>
            <a:r>
              <a:rPr lang="en-AU" sz="1000" dirty="0" err="1">
                <a:solidFill>
                  <a:srgbClr val="FFFFFF"/>
                </a:solidFill>
                <a:latin typeface="Verdana" panose="020B0604030504040204"/>
              </a:rPr>
              <a:t>i</a:t>
            </a:r>
            <a:r>
              <a:rPr lang="en-AU" sz="1000" dirty="0">
                <a:solidFill>
                  <a:srgbClr val="FFFFFF"/>
                </a:solidFill>
                <a:latin typeface="Verdana" panose="020B0604030504040204"/>
              </a:rPr>
              <a:t>-bodies, local government, peak and community organisations</a:t>
            </a:r>
          </a:p>
          <a:p>
            <a:pPr marL="285750" indent="-285750" defTabSz="914400">
              <a:buFont typeface="Arial" panose="020B0604020202020204" pitchFamily="34" charset="0"/>
              <a:buChar char="•"/>
            </a:pPr>
            <a:r>
              <a:rPr lang="en-AU" sz="1000" dirty="0">
                <a:solidFill>
                  <a:srgbClr val="FFFFFF"/>
                </a:solidFill>
                <a:latin typeface="Verdana" panose="020B0604030504040204"/>
              </a:rPr>
              <a:t>Collect workshop participants input, including ranking exercise to identify a highest priority infrastructure gaps for each region from stakeholders</a:t>
            </a:r>
          </a:p>
          <a:p>
            <a:pPr defTabSz="914400"/>
            <a:endParaRPr lang="en-AU" dirty="0">
              <a:solidFill>
                <a:srgbClr val="FFFFFF"/>
              </a:solidFill>
              <a:latin typeface="Verdana" panose="020B0604030504040204"/>
            </a:endParaRPr>
          </a:p>
        </p:txBody>
      </p:sp>
      <p:sp>
        <p:nvSpPr>
          <p:cNvPr id="24" name="TextBox 23">
            <a:extLst>
              <a:ext uri="{FF2B5EF4-FFF2-40B4-BE49-F238E27FC236}">
                <a16:creationId xmlns:a16="http://schemas.microsoft.com/office/drawing/2014/main" id="{A23DAAED-C3DB-41DB-AC36-D8A6C6BFDB5B}"/>
              </a:ext>
            </a:extLst>
          </p:cNvPr>
          <p:cNvSpPr txBox="1"/>
          <p:nvPr/>
        </p:nvSpPr>
        <p:spPr>
          <a:xfrm>
            <a:off x="2614635" y="2472424"/>
            <a:ext cx="2822968" cy="2352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oAutofit/>
          </a:bodyPr>
          <a:lstStyle/>
          <a:p>
            <a:pPr algn="ctr" defTabSz="914400"/>
            <a:r>
              <a:rPr lang="en-AU" sz="1600" i="1" dirty="0">
                <a:solidFill>
                  <a:srgbClr val="FFFFFF"/>
                </a:solidFill>
                <a:latin typeface="Verdana" panose="020B0604030504040204"/>
              </a:rPr>
              <a:t>Regional strengths, gaps long list review &amp; industry submissions</a:t>
            </a:r>
          </a:p>
          <a:p>
            <a:pPr marL="171450" indent="-171450" defTabSz="914400">
              <a:buFont typeface="Arial" panose="020B0604020202020204" pitchFamily="34" charset="0"/>
              <a:buChar char="•"/>
            </a:pPr>
            <a:r>
              <a:rPr lang="en-AU" sz="1000" dirty="0">
                <a:solidFill>
                  <a:srgbClr val="FFFFFF"/>
                </a:solidFill>
                <a:latin typeface="Verdana" panose="020B0604030504040204"/>
              </a:rPr>
              <a:t>Undertake review of relevant existing national, state and territory sources to identify:</a:t>
            </a:r>
          </a:p>
          <a:p>
            <a:pPr marL="628650" lvl="1" indent="-171450" defTabSz="914400">
              <a:buFont typeface="Arial" panose="020B0604020202020204" pitchFamily="34" charset="0"/>
              <a:buChar char="•"/>
            </a:pPr>
            <a:r>
              <a:rPr lang="en-AU" sz="1000" dirty="0">
                <a:solidFill>
                  <a:srgbClr val="FFFFFF"/>
                </a:solidFill>
                <a:latin typeface="Verdana" panose="020B0604030504040204"/>
              </a:rPr>
              <a:t>strengths of each region (including physical/natural assets, industries &amp; regional character)</a:t>
            </a:r>
          </a:p>
          <a:p>
            <a:pPr marL="628650" lvl="1" indent="-171450" defTabSz="914400">
              <a:buFont typeface="Arial" panose="020B0604020202020204" pitchFamily="34" charset="0"/>
              <a:buChar char="•"/>
            </a:pPr>
            <a:r>
              <a:rPr lang="en-AU" sz="1000" dirty="0">
                <a:solidFill>
                  <a:srgbClr val="FFFFFF"/>
                </a:solidFill>
                <a:latin typeface="Verdana" panose="020B0604030504040204"/>
              </a:rPr>
              <a:t>long list of key quantified infrastructure gaps (challenges or opportunities) for each region</a:t>
            </a:r>
          </a:p>
          <a:p>
            <a:pPr marL="171450" indent="-171450" defTabSz="914400">
              <a:buFont typeface="Arial" panose="020B0604020202020204" pitchFamily="34" charset="0"/>
              <a:buChar char="•"/>
            </a:pPr>
            <a:r>
              <a:rPr lang="en-AU" sz="1000" dirty="0">
                <a:solidFill>
                  <a:srgbClr val="FFFFFF"/>
                </a:solidFill>
                <a:latin typeface="Verdana" panose="020B0604030504040204"/>
              </a:rPr>
              <a:t>Undertake industry submissions </a:t>
            </a:r>
          </a:p>
          <a:p>
            <a:pPr marL="171450" indent="-171450" algn="ctr" defTabSz="914400">
              <a:buFont typeface="Arial" panose="020B0604020202020204" pitchFamily="34" charset="0"/>
              <a:buChar char="•"/>
            </a:pPr>
            <a:endParaRPr lang="en-AU" sz="900" dirty="0">
              <a:solidFill>
                <a:srgbClr val="FFFFFF"/>
              </a:solidFill>
              <a:latin typeface="Verdana" panose="020B0604030504040204"/>
            </a:endParaRPr>
          </a:p>
          <a:p>
            <a:pPr marL="171450" indent="-171450" algn="ctr" defTabSz="914400">
              <a:buFont typeface="Arial" panose="020B0604020202020204" pitchFamily="34" charset="0"/>
              <a:buChar char="•"/>
            </a:pPr>
            <a:endParaRPr lang="en-AU" sz="1100" dirty="0">
              <a:solidFill>
                <a:srgbClr val="FFFFFF"/>
              </a:solidFill>
              <a:latin typeface="Verdana" panose="020B0604030504040204"/>
            </a:endParaRPr>
          </a:p>
          <a:p>
            <a:pPr marL="171450" indent="-171450" algn="ctr" defTabSz="914400">
              <a:buFont typeface="Arial" panose="020B0604020202020204" pitchFamily="34" charset="0"/>
              <a:buChar char="•"/>
            </a:pPr>
            <a:endParaRPr lang="en-AU" sz="1100" i="1" dirty="0">
              <a:solidFill>
                <a:srgbClr val="FFFFFF"/>
              </a:solidFill>
              <a:latin typeface="Verdana" panose="020B0604030504040204"/>
            </a:endParaRPr>
          </a:p>
          <a:p>
            <a:pPr marL="171450" indent="-171450" algn="ctr" defTabSz="914400">
              <a:buFont typeface="Arial" panose="020B0604020202020204" pitchFamily="34" charset="0"/>
              <a:buChar char="•"/>
            </a:pPr>
            <a:endParaRPr lang="en-AU" sz="1100" i="1" dirty="0">
              <a:solidFill>
                <a:srgbClr val="FFFFFF"/>
              </a:solidFill>
              <a:latin typeface="Verdana" panose="020B0604030504040204"/>
            </a:endParaRPr>
          </a:p>
          <a:p>
            <a:pPr algn="ctr" defTabSz="914400"/>
            <a:endParaRPr lang="en-AU" sz="1400" i="1" dirty="0">
              <a:solidFill>
                <a:srgbClr val="FFFFFF"/>
              </a:solidFill>
              <a:latin typeface="Verdana" panose="020B0604030504040204"/>
            </a:endParaRPr>
          </a:p>
          <a:p>
            <a:pPr defTabSz="914400"/>
            <a:endParaRPr lang="en-AU" dirty="0">
              <a:solidFill>
                <a:srgbClr val="FFFFFF"/>
              </a:solidFill>
              <a:latin typeface="Verdana" panose="020B0604030504040204"/>
            </a:endParaRPr>
          </a:p>
        </p:txBody>
      </p:sp>
      <p:sp>
        <p:nvSpPr>
          <p:cNvPr id="25" name="TextBox 24">
            <a:extLst>
              <a:ext uri="{FF2B5EF4-FFF2-40B4-BE49-F238E27FC236}">
                <a16:creationId xmlns:a16="http://schemas.microsoft.com/office/drawing/2014/main" id="{650972FC-93A0-4E7C-A055-2138CE105896}"/>
              </a:ext>
            </a:extLst>
          </p:cNvPr>
          <p:cNvSpPr txBox="1"/>
          <p:nvPr/>
        </p:nvSpPr>
        <p:spPr>
          <a:xfrm>
            <a:off x="2006062" y="2472424"/>
            <a:ext cx="263090" cy="23522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oAutofit/>
          </a:bodyPr>
          <a:lstStyle/>
          <a:p>
            <a:pPr algn="ctr" defTabSz="914400"/>
            <a:r>
              <a:rPr lang="en-AU" sz="1600" b="1" i="1" dirty="0">
                <a:solidFill>
                  <a:srgbClr val="FFFFFF"/>
                </a:solidFill>
                <a:latin typeface="Verdana" panose="020B0604030504040204"/>
              </a:rPr>
              <a:t>Process</a:t>
            </a:r>
            <a:endParaRPr lang="en-AU" b="1" i="1" dirty="0">
              <a:solidFill>
                <a:srgbClr val="FFFFFF"/>
              </a:solidFill>
              <a:latin typeface="Verdana" panose="020B0604030504040204"/>
            </a:endParaRPr>
          </a:p>
          <a:p>
            <a:pPr defTabSz="914400"/>
            <a:endParaRPr lang="en-AU" dirty="0">
              <a:solidFill>
                <a:srgbClr val="FFFFFF"/>
              </a:solidFill>
              <a:latin typeface="Verdana" panose="020B0604030504040204"/>
            </a:endParaRPr>
          </a:p>
        </p:txBody>
      </p:sp>
      <p:sp>
        <p:nvSpPr>
          <p:cNvPr id="26" name="TextBox 25">
            <a:extLst>
              <a:ext uri="{FF2B5EF4-FFF2-40B4-BE49-F238E27FC236}">
                <a16:creationId xmlns:a16="http://schemas.microsoft.com/office/drawing/2014/main" id="{D9EA11FE-4B4D-45D2-BA06-5E202D869540}"/>
              </a:ext>
            </a:extLst>
          </p:cNvPr>
          <p:cNvSpPr txBox="1"/>
          <p:nvPr/>
        </p:nvSpPr>
        <p:spPr>
          <a:xfrm>
            <a:off x="2000064" y="5017929"/>
            <a:ext cx="269088" cy="12086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oAutofit/>
          </a:bodyPr>
          <a:lstStyle/>
          <a:p>
            <a:pPr algn="ctr" defTabSz="914400"/>
            <a:r>
              <a:rPr lang="en-AU" sz="1600" b="1" i="1" dirty="0">
                <a:solidFill>
                  <a:srgbClr val="FFFFFF"/>
                </a:solidFill>
                <a:latin typeface="Verdana" panose="020B0604030504040204"/>
              </a:rPr>
              <a:t>Outputs</a:t>
            </a:r>
          </a:p>
          <a:p>
            <a:pPr defTabSz="914400"/>
            <a:endParaRPr lang="en-AU" dirty="0">
              <a:solidFill>
                <a:srgbClr val="FFFFFF"/>
              </a:solidFill>
              <a:latin typeface="Verdana" panose="020B0604030504040204"/>
            </a:endParaRPr>
          </a:p>
        </p:txBody>
      </p:sp>
      <p:sp>
        <p:nvSpPr>
          <p:cNvPr id="27" name="TextBox 26">
            <a:extLst>
              <a:ext uri="{FF2B5EF4-FFF2-40B4-BE49-F238E27FC236}">
                <a16:creationId xmlns:a16="http://schemas.microsoft.com/office/drawing/2014/main" id="{C9226E5B-97A5-4015-B647-EF09295DE761}"/>
              </a:ext>
            </a:extLst>
          </p:cNvPr>
          <p:cNvSpPr txBox="1"/>
          <p:nvPr/>
        </p:nvSpPr>
        <p:spPr>
          <a:xfrm>
            <a:off x="2626261" y="5017930"/>
            <a:ext cx="7430552" cy="3421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oAutofit/>
          </a:bodyPr>
          <a:lstStyle/>
          <a:p>
            <a:pPr algn="ctr" defTabSz="914400"/>
            <a:r>
              <a:rPr lang="en-AU" sz="1600" b="1" dirty="0">
                <a:solidFill>
                  <a:srgbClr val="FFFFFF"/>
                </a:solidFill>
                <a:latin typeface="Verdana" panose="020B0604030504040204"/>
              </a:rPr>
              <a:t>Regional strengths and key infrastructure gaps per region (3-5)</a:t>
            </a:r>
          </a:p>
          <a:p>
            <a:pPr defTabSz="914400"/>
            <a:endParaRPr lang="en-AU" dirty="0">
              <a:solidFill>
                <a:srgbClr val="FFFFFF"/>
              </a:solidFill>
              <a:latin typeface="Verdana" panose="020B0604030504040204"/>
            </a:endParaRPr>
          </a:p>
        </p:txBody>
      </p:sp>
      <p:sp>
        <p:nvSpPr>
          <p:cNvPr id="28" name="TextBox 27">
            <a:extLst>
              <a:ext uri="{FF2B5EF4-FFF2-40B4-BE49-F238E27FC236}">
                <a16:creationId xmlns:a16="http://schemas.microsoft.com/office/drawing/2014/main" id="{3E16C868-F806-4622-9ECF-AFEB7BBF44DD}"/>
              </a:ext>
            </a:extLst>
          </p:cNvPr>
          <p:cNvSpPr txBox="1"/>
          <p:nvPr/>
        </p:nvSpPr>
        <p:spPr>
          <a:xfrm>
            <a:off x="6096000" y="5505966"/>
            <a:ext cx="3960813" cy="6633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oAutofit/>
          </a:bodyPr>
          <a:lstStyle/>
          <a:p>
            <a:pPr algn="ctr" defTabSz="914400"/>
            <a:r>
              <a:rPr lang="en-AU" sz="1600" i="1" dirty="0">
                <a:solidFill>
                  <a:srgbClr val="FFFFFF"/>
                </a:solidFill>
                <a:latin typeface="Verdana" panose="020B0604030504040204"/>
              </a:rPr>
              <a:t>Regional visualisation map</a:t>
            </a:r>
          </a:p>
          <a:p>
            <a:pPr marL="171450" indent="-171450" algn="ctr" defTabSz="914400">
              <a:buFont typeface="Arial" panose="020B0604020202020204" pitchFamily="34" charset="0"/>
              <a:buChar char="•"/>
            </a:pPr>
            <a:r>
              <a:rPr lang="en-AU" sz="1000" dirty="0">
                <a:solidFill>
                  <a:srgbClr val="FFFFFF"/>
                </a:solidFill>
                <a:latin typeface="Verdana" panose="020B0604030504040204"/>
              </a:rPr>
              <a:t>Creation of a visualisation map to summarise key strengths and infrastructure gaps per region</a:t>
            </a:r>
            <a:endParaRPr lang="en-AU" sz="1000" i="1" dirty="0">
              <a:solidFill>
                <a:srgbClr val="FFFFFF"/>
              </a:solidFill>
              <a:latin typeface="Verdana" panose="020B0604030504040204"/>
            </a:endParaRPr>
          </a:p>
          <a:p>
            <a:pPr defTabSz="914400"/>
            <a:endParaRPr lang="en-AU" dirty="0">
              <a:solidFill>
                <a:srgbClr val="FFFFFF"/>
              </a:solidFill>
              <a:latin typeface="Verdana" panose="020B0604030504040204"/>
            </a:endParaRPr>
          </a:p>
        </p:txBody>
      </p:sp>
      <p:sp>
        <p:nvSpPr>
          <p:cNvPr id="29" name="TextBox 28">
            <a:extLst>
              <a:ext uri="{FF2B5EF4-FFF2-40B4-BE49-F238E27FC236}">
                <a16:creationId xmlns:a16="http://schemas.microsoft.com/office/drawing/2014/main" id="{9A4DC896-38C4-49D4-8D7C-EFFA442BF62A}"/>
              </a:ext>
            </a:extLst>
          </p:cNvPr>
          <p:cNvSpPr txBox="1"/>
          <p:nvPr/>
        </p:nvSpPr>
        <p:spPr>
          <a:xfrm>
            <a:off x="2626261" y="5505965"/>
            <a:ext cx="2822968" cy="6534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oAutofit/>
          </a:bodyPr>
          <a:lstStyle/>
          <a:p>
            <a:pPr algn="ctr" defTabSz="914400"/>
            <a:r>
              <a:rPr lang="en-AU" sz="1600" i="1" dirty="0">
                <a:solidFill>
                  <a:srgbClr val="FFFFFF"/>
                </a:solidFill>
                <a:latin typeface="Verdana" panose="020B0604030504040204"/>
              </a:rPr>
              <a:t>Regional Strengths and Infrastructure Gaps report</a:t>
            </a:r>
          </a:p>
          <a:p>
            <a:pPr defTabSz="914400"/>
            <a:endParaRPr lang="en-AU" dirty="0">
              <a:solidFill>
                <a:srgbClr val="FFFFFF"/>
              </a:solidFill>
              <a:latin typeface="Verdana" panose="020B0604030504040204"/>
            </a:endParaRPr>
          </a:p>
        </p:txBody>
      </p:sp>
      <p:sp>
        <p:nvSpPr>
          <p:cNvPr id="30" name="Arrow: Right 17">
            <a:extLst>
              <a:ext uri="{FF2B5EF4-FFF2-40B4-BE49-F238E27FC236}">
                <a16:creationId xmlns:a16="http://schemas.microsoft.com/office/drawing/2014/main" id="{2B48304D-57B1-4821-ACD4-EAB1823D0B6B}"/>
              </a:ext>
            </a:extLst>
          </p:cNvPr>
          <p:cNvSpPr/>
          <p:nvPr/>
        </p:nvSpPr>
        <p:spPr>
          <a:xfrm>
            <a:off x="5676227" y="2896075"/>
            <a:ext cx="273429" cy="239815"/>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400"/>
            <a:endParaRPr lang="en-AU">
              <a:solidFill>
                <a:srgbClr val="FFFFFF"/>
              </a:solidFill>
              <a:latin typeface="Verdana" panose="020B0604030504040204"/>
            </a:endParaRPr>
          </a:p>
        </p:txBody>
      </p:sp>
      <p:sp>
        <p:nvSpPr>
          <p:cNvPr id="31" name="Arrow: Right 19">
            <a:extLst>
              <a:ext uri="{FF2B5EF4-FFF2-40B4-BE49-F238E27FC236}">
                <a16:creationId xmlns:a16="http://schemas.microsoft.com/office/drawing/2014/main" id="{279226BB-B328-40B4-ADB3-9CF6A9BFED35}"/>
              </a:ext>
            </a:extLst>
          </p:cNvPr>
          <p:cNvSpPr/>
          <p:nvPr/>
        </p:nvSpPr>
        <p:spPr>
          <a:xfrm rot="5400000">
            <a:off x="5635901" y="4530779"/>
            <a:ext cx="273429" cy="239815"/>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400"/>
            <a:endParaRPr lang="en-AU">
              <a:solidFill>
                <a:srgbClr val="FFFFFF"/>
              </a:solidFill>
              <a:latin typeface="Verdana" panose="020B0604030504040204"/>
            </a:endParaRPr>
          </a:p>
        </p:txBody>
      </p:sp>
      <p:sp>
        <p:nvSpPr>
          <p:cNvPr id="32" name="Plus Sign 4">
            <a:extLst>
              <a:ext uri="{FF2B5EF4-FFF2-40B4-BE49-F238E27FC236}">
                <a16:creationId xmlns:a16="http://schemas.microsoft.com/office/drawing/2014/main" id="{F9933729-D085-4BC6-9526-9BA24C4D3906}"/>
              </a:ext>
            </a:extLst>
          </p:cNvPr>
          <p:cNvSpPr/>
          <p:nvPr/>
        </p:nvSpPr>
        <p:spPr>
          <a:xfrm>
            <a:off x="5605283" y="5627134"/>
            <a:ext cx="359398" cy="327094"/>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dirty="0">
              <a:solidFill>
                <a:srgbClr val="FFFFFF"/>
              </a:solidFill>
              <a:latin typeface="Verdana" panose="020B0604030504040204"/>
            </a:endParaRPr>
          </a:p>
        </p:txBody>
      </p:sp>
      <p:sp>
        <p:nvSpPr>
          <p:cNvPr id="34" name="TextBox 33">
            <a:extLst>
              <a:ext uri="{FF2B5EF4-FFF2-40B4-BE49-F238E27FC236}">
                <a16:creationId xmlns:a16="http://schemas.microsoft.com/office/drawing/2014/main" id="{47FF23D9-DE68-4FE2-B47B-1EE567FF0AED}"/>
              </a:ext>
            </a:extLst>
          </p:cNvPr>
          <p:cNvSpPr txBox="1"/>
          <p:nvPr/>
        </p:nvSpPr>
        <p:spPr>
          <a:xfrm>
            <a:off x="6095999" y="3809060"/>
            <a:ext cx="3960813" cy="978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oAutofit/>
          </a:bodyPr>
          <a:lstStyle/>
          <a:p>
            <a:pPr algn="ctr" defTabSz="914400"/>
            <a:r>
              <a:rPr lang="en-AU" sz="1600" i="1" dirty="0">
                <a:solidFill>
                  <a:srgbClr val="FFFFFF"/>
                </a:solidFill>
                <a:latin typeface="Verdana" panose="020B0604030504040204"/>
              </a:rPr>
              <a:t>Regional Infrastructure Gaps Prioritisation Framework</a:t>
            </a:r>
          </a:p>
          <a:p>
            <a:pPr marL="285750" indent="-285750" defTabSz="914400">
              <a:buFont typeface="Arial" panose="020B0604020202020204" pitchFamily="34" charset="0"/>
              <a:buChar char="•"/>
            </a:pPr>
            <a:r>
              <a:rPr lang="en-GB" sz="1000" dirty="0">
                <a:solidFill>
                  <a:srgbClr val="FFFFFF"/>
                </a:solidFill>
                <a:latin typeface="Verdana" panose="020B0604030504040204"/>
              </a:rPr>
              <a:t>Development of a prioritisation framework (based from </a:t>
            </a:r>
            <a:r>
              <a:rPr lang="en-AU" sz="1000" dirty="0">
                <a:solidFill>
                  <a:srgbClr val="FFFFFF"/>
                </a:solidFill>
                <a:latin typeface="Verdana" panose="020B0604030504040204"/>
              </a:rPr>
              <a:t>AIP21 Multi Criteria Analysis) </a:t>
            </a:r>
            <a:r>
              <a:rPr lang="en-GB" sz="1000" dirty="0">
                <a:solidFill>
                  <a:srgbClr val="FFFFFF"/>
                </a:solidFill>
                <a:latin typeface="Verdana" panose="020B0604030504040204"/>
              </a:rPr>
              <a:t>as a tool to select to select key infrastructure gaps</a:t>
            </a:r>
            <a:endParaRPr lang="en-AU" sz="1000" dirty="0">
              <a:solidFill>
                <a:srgbClr val="FFFFFF"/>
              </a:solidFill>
              <a:latin typeface="Verdana" panose="020B0604030504040204"/>
            </a:endParaRPr>
          </a:p>
          <a:p>
            <a:pPr defTabSz="914400"/>
            <a:endParaRPr lang="en-AU" dirty="0">
              <a:solidFill>
                <a:srgbClr val="FFFFFF"/>
              </a:solidFill>
              <a:latin typeface="Verdana" panose="020B0604030504040204"/>
            </a:endParaRPr>
          </a:p>
        </p:txBody>
      </p:sp>
    </p:spTree>
    <p:extLst>
      <p:ext uri="{BB962C8B-B14F-4D97-AF65-F5344CB8AC3E}">
        <p14:creationId xmlns:p14="http://schemas.microsoft.com/office/powerpoint/2010/main" val="244478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43B045A-F5C2-4706-B0EC-0148415C9264}"/>
              </a:ext>
            </a:extLst>
          </p:cNvPr>
          <p:cNvSpPr txBox="1">
            <a:spLocks/>
          </p:cNvSpPr>
          <p:nvPr/>
        </p:nvSpPr>
        <p:spPr>
          <a:xfrm>
            <a:off x="2060973" y="2109485"/>
            <a:ext cx="8723547" cy="29084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a:lstStyle>
          <a:p>
            <a:pPr defTabSz="685800">
              <a:defRPr/>
            </a:pPr>
            <a:r>
              <a:rPr lang="en-AU" sz="2100" dirty="0">
                <a:solidFill>
                  <a:srgbClr val="005670"/>
                </a:solidFill>
                <a:latin typeface="Verdana" panose="020B0604030504040204"/>
              </a:rPr>
              <a:t>Alignment with Infrastructure Australia activities</a:t>
            </a:r>
          </a:p>
        </p:txBody>
      </p:sp>
      <p:sp>
        <p:nvSpPr>
          <p:cNvPr id="11" name="Rectangle 10">
            <a:extLst>
              <a:ext uri="{FF2B5EF4-FFF2-40B4-BE49-F238E27FC236}">
                <a16:creationId xmlns:a16="http://schemas.microsoft.com/office/drawing/2014/main" id="{807353A6-7ACB-45E3-AD4C-E2DB4DDC24B8}"/>
              </a:ext>
            </a:extLst>
          </p:cNvPr>
          <p:cNvSpPr/>
          <p:nvPr/>
        </p:nvSpPr>
        <p:spPr>
          <a:xfrm>
            <a:off x="1938339" y="964406"/>
            <a:ext cx="2878931" cy="639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350">
              <a:solidFill>
                <a:srgbClr val="FFFFFF"/>
              </a:solidFill>
              <a:latin typeface="Verdana" panose="020B0604030504040204"/>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614" y="880558"/>
            <a:ext cx="3064669" cy="835819"/>
          </a:xfrm>
          <a:prstGeom prst="rect">
            <a:avLst/>
          </a:prstGeom>
        </p:spPr>
      </p:pic>
      <p:graphicFrame>
        <p:nvGraphicFramePr>
          <p:cNvPr id="44" name="Diagram 43">
            <a:extLst>
              <a:ext uri="{FF2B5EF4-FFF2-40B4-BE49-F238E27FC236}">
                <a16:creationId xmlns:a16="http://schemas.microsoft.com/office/drawing/2014/main" id="{3C81A4A5-F3F5-4E7B-B170-BCDC0AB21E0A}"/>
              </a:ext>
            </a:extLst>
          </p:cNvPr>
          <p:cNvGraphicFramePr/>
          <p:nvPr/>
        </p:nvGraphicFramePr>
        <p:xfrm>
          <a:off x="2185442" y="1401735"/>
          <a:ext cx="7380186" cy="3960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 name="TextBox 44">
            <a:extLst>
              <a:ext uri="{FF2B5EF4-FFF2-40B4-BE49-F238E27FC236}">
                <a16:creationId xmlns:a16="http://schemas.microsoft.com/office/drawing/2014/main" id="{E281EAF7-668B-49D0-9EBA-3E200E64A263}"/>
              </a:ext>
            </a:extLst>
          </p:cNvPr>
          <p:cNvSpPr txBox="1"/>
          <p:nvPr/>
        </p:nvSpPr>
        <p:spPr>
          <a:xfrm>
            <a:off x="2726990" y="4466032"/>
            <a:ext cx="9612884" cy="161583"/>
          </a:xfrm>
          <a:prstGeom prst="rect">
            <a:avLst/>
          </a:prstGeom>
        </p:spPr>
        <p:txBody>
          <a:bodyPr wrap="square" lIns="0" tIns="0" rIns="0" bIns="0" rtlCol="0">
            <a:spAutoFit/>
          </a:bodyPr>
          <a:lstStyle/>
          <a:p>
            <a:pPr defTabSz="914400"/>
            <a:r>
              <a:rPr lang="en-US" sz="1050" dirty="0">
                <a:solidFill>
                  <a:srgbClr val="000000"/>
                </a:solidFill>
                <a:latin typeface="Verdana" panose="020B0604030504040204"/>
              </a:rPr>
              <a:t>Key:		  Infrastructure Australia	 	Others</a:t>
            </a:r>
            <a:endParaRPr lang="en-AU" sz="1050" dirty="0">
              <a:solidFill>
                <a:srgbClr val="000000"/>
              </a:solidFill>
              <a:latin typeface="Verdana" panose="020B0604030504040204"/>
            </a:endParaRPr>
          </a:p>
        </p:txBody>
      </p:sp>
      <p:sp>
        <p:nvSpPr>
          <p:cNvPr id="46" name="Rounded Rectangle 5">
            <a:extLst>
              <a:ext uri="{FF2B5EF4-FFF2-40B4-BE49-F238E27FC236}">
                <a16:creationId xmlns:a16="http://schemas.microsoft.com/office/drawing/2014/main" id="{C3A463D5-370D-47C2-B2E6-FD5EC4C2F08D}"/>
              </a:ext>
            </a:extLst>
          </p:cNvPr>
          <p:cNvSpPr/>
          <p:nvPr/>
        </p:nvSpPr>
        <p:spPr>
          <a:xfrm>
            <a:off x="4194620" y="4419151"/>
            <a:ext cx="364918" cy="2142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sz="1350">
              <a:solidFill>
                <a:srgbClr val="FFFFFF"/>
              </a:solidFill>
              <a:latin typeface="Verdana" panose="020B0604030504040204"/>
            </a:endParaRPr>
          </a:p>
        </p:txBody>
      </p:sp>
      <p:sp>
        <p:nvSpPr>
          <p:cNvPr id="47" name="Rounded Rectangle 6">
            <a:extLst>
              <a:ext uri="{FF2B5EF4-FFF2-40B4-BE49-F238E27FC236}">
                <a16:creationId xmlns:a16="http://schemas.microsoft.com/office/drawing/2014/main" id="{A1A1BA14-057C-4C4D-B828-7257BF49A84D}"/>
              </a:ext>
            </a:extLst>
          </p:cNvPr>
          <p:cNvSpPr/>
          <p:nvPr/>
        </p:nvSpPr>
        <p:spPr>
          <a:xfrm>
            <a:off x="6780516" y="4460248"/>
            <a:ext cx="364918" cy="19637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sz="1350">
              <a:solidFill>
                <a:srgbClr val="FFFFFF"/>
              </a:solidFill>
              <a:latin typeface="Verdana" panose="020B0604030504040204"/>
            </a:endParaRPr>
          </a:p>
        </p:txBody>
      </p:sp>
      <p:sp>
        <p:nvSpPr>
          <p:cNvPr id="49" name="Rounded Rectangle 8">
            <a:extLst>
              <a:ext uri="{FF2B5EF4-FFF2-40B4-BE49-F238E27FC236}">
                <a16:creationId xmlns:a16="http://schemas.microsoft.com/office/drawing/2014/main" id="{EE55410B-598A-4273-BB12-4DE5E9C6FF29}"/>
              </a:ext>
            </a:extLst>
          </p:cNvPr>
          <p:cNvSpPr/>
          <p:nvPr/>
        </p:nvSpPr>
        <p:spPr>
          <a:xfrm>
            <a:off x="3915624" y="3486128"/>
            <a:ext cx="6459623" cy="640080"/>
          </a:xfrm>
          <a:prstGeom prst="roundRect">
            <a:avLst/>
          </a:prstGeom>
          <a:noFill/>
          <a:ln>
            <a:solidFill>
              <a:srgbClr val="005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sz="1350">
              <a:solidFill>
                <a:srgbClr val="FFFFFF"/>
              </a:solidFill>
              <a:latin typeface="Verdana" panose="020B0604030504040204"/>
            </a:endParaRPr>
          </a:p>
        </p:txBody>
      </p:sp>
      <p:sp>
        <p:nvSpPr>
          <p:cNvPr id="50" name="Rounded Rectangle 9">
            <a:extLst>
              <a:ext uri="{FF2B5EF4-FFF2-40B4-BE49-F238E27FC236}">
                <a16:creationId xmlns:a16="http://schemas.microsoft.com/office/drawing/2014/main" id="{074CB1B4-2617-4CE8-B778-C02DB043205E}"/>
              </a:ext>
            </a:extLst>
          </p:cNvPr>
          <p:cNvSpPr/>
          <p:nvPr/>
        </p:nvSpPr>
        <p:spPr>
          <a:xfrm>
            <a:off x="3943843" y="2681592"/>
            <a:ext cx="6459623" cy="68799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sz="1350">
              <a:solidFill>
                <a:srgbClr val="FFFFFF"/>
              </a:solidFill>
              <a:latin typeface="Verdana" panose="020B0604030504040204"/>
            </a:endParaRPr>
          </a:p>
        </p:txBody>
      </p:sp>
      <p:sp>
        <p:nvSpPr>
          <p:cNvPr id="52" name="TextBox 51">
            <a:extLst>
              <a:ext uri="{FF2B5EF4-FFF2-40B4-BE49-F238E27FC236}">
                <a16:creationId xmlns:a16="http://schemas.microsoft.com/office/drawing/2014/main" id="{82F3408B-310E-4717-90EE-A81C3A7AB3E3}"/>
              </a:ext>
            </a:extLst>
          </p:cNvPr>
          <p:cNvSpPr txBox="1"/>
          <p:nvPr/>
        </p:nvSpPr>
        <p:spPr>
          <a:xfrm>
            <a:off x="9656350" y="2880697"/>
            <a:ext cx="693289" cy="276999"/>
          </a:xfrm>
          <a:prstGeom prst="rect">
            <a:avLst/>
          </a:prstGeom>
        </p:spPr>
        <p:txBody>
          <a:bodyPr wrap="square" lIns="0" tIns="0" rIns="0" bIns="0" rtlCol="0">
            <a:spAutoFit/>
          </a:bodyPr>
          <a:lstStyle/>
          <a:p>
            <a:pPr algn="ctr" defTabSz="914400"/>
            <a:r>
              <a:rPr lang="en-US" sz="900" dirty="0">
                <a:solidFill>
                  <a:srgbClr val="005670"/>
                </a:solidFill>
                <a:latin typeface="Verdana" panose="020B0604030504040204"/>
              </a:rPr>
              <a:t>Investment Pathway</a:t>
            </a:r>
            <a:endParaRPr lang="en-AU" sz="900" dirty="0">
              <a:solidFill>
                <a:srgbClr val="005670"/>
              </a:solidFill>
              <a:latin typeface="Verdana" panose="020B0604030504040204"/>
            </a:endParaRPr>
          </a:p>
        </p:txBody>
      </p:sp>
      <p:sp>
        <p:nvSpPr>
          <p:cNvPr id="53" name="TextBox 52">
            <a:extLst>
              <a:ext uri="{FF2B5EF4-FFF2-40B4-BE49-F238E27FC236}">
                <a16:creationId xmlns:a16="http://schemas.microsoft.com/office/drawing/2014/main" id="{FE4147C0-5E06-40B5-AAA8-F02EBD3983C2}"/>
              </a:ext>
            </a:extLst>
          </p:cNvPr>
          <p:cNvSpPr txBox="1"/>
          <p:nvPr/>
        </p:nvSpPr>
        <p:spPr>
          <a:xfrm>
            <a:off x="9505883" y="3641259"/>
            <a:ext cx="927562" cy="276999"/>
          </a:xfrm>
          <a:prstGeom prst="rect">
            <a:avLst/>
          </a:prstGeom>
        </p:spPr>
        <p:txBody>
          <a:bodyPr wrap="square" lIns="0" tIns="0" rIns="0" bIns="0" rtlCol="0">
            <a:spAutoFit/>
          </a:bodyPr>
          <a:lstStyle/>
          <a:p>
            <a:pPr algn="ctr" defTabSz="914400"/>
            <a:r>
              <a:rPr lang="en-US" sz="900" dirty="0">
                <a:solidFill>
                  <a:srgbClr val="005670"/>
                </a:solidFill>
                <a:latin typeface="Verdana" panose="020B0604030504040204"/>
              </a:rPr>
              <a:t>Reform Pathway</a:t>
            </a:r>
            <a:endParaRPr lang="en-AU" sz="900" dirty="0">
              <a:solidFill>
                <a:srgbClr val="005670"/>
              </a:solidFill>
              <a:latin typeface="Verdana" panose="020B0604030504040204"/>
            </a:endParaRPr>
          </a:p>
        </p:txBody>
      </p:sp>
    </p:spTree>
    <p:extLst>
      <p:ext uri="{BB962C8B-B14F-4D97-AF65-F5344CB8AC3E}">
        <p14:creationId xmlns:p14="http://schemas.microsoft.com/office/powerpoint/2010/main" val="7974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36A7A4-E90C-4C2C-84BE-A9FD12461D6B}"/>
              </a:ext>
            </a:extLst>
          </p:cNvPr>
          <p:cNvSpPr>
            <a:spLocks noGrp="1"/>
          </p:cNvSpPr>
          <p:nvPr>
            <p:ph idx="1"/>
          </p:nvPr>
        </p:nvSpPr>
        <p:spPr/>
        <p:txBody>
          <a:bodyPr/>
          <a:lstStyle/>
          <a:p>
            <a:pPr marL="285750" indent="-285750">
              <a:buFont typeface="Arial" panose="020B0604020202020204" pitchFamily="34" charset="0"/>
              <a:buChar char="•"/>
            </a:pPr>
            <a:r>
              <a:rPr lang="en-AU" dirty="0"/>
              <a:t>Variety of challenges such as water security, social infrastructure, digital connectivity and road and rail networks and assets to support freight capacity </a:t>
            </a:r>
          </a:p>
          <a:p>
            <a:pPr marL="285750" indent="-285750">
              <a:buFont typeface="Arial" panose="020B0604020202020204" pitchFamily="34" charset="0"/>
              <a:buChar char="•"/>
            </a:pPr>
            <a:r>
              <a:rPr lang="en-AU" dirty="0"/>
              <a:t>Barriers to effective infrastructure planning and delivery</a:t>
            </a:r>
          </a:p>
          <a:p>
            <a:pPr marL="285750" indent="-285750">
              <a:buFont typeface="Arial" panose="020B0604020202020204" pitchFamily="34" charset="0"/>
              <a:buChar char="•"/>
            </a:pPr>
            <a:r>
              <a:rPr lang="en-AU" dirty="0"/>
              <a:t>Collaboration between levels of government and private sector</a:t>
            </a:r>
          </a:p>
          <a:p>
            <a:pPr marL="285750" indent="-285750">
              <a:buFont typeface="Arial" panose="020B0604020202020204" pitchFamily="34" charset="0"/>
              <a:buChar char="•"/>
            </a:pPr>
            <a:r>
              <a:rPr lang="en-AU" dirty="0"/>
              <a:t>COVID-19 impacts on infrastructure</a:t>
            </a:r>
          </a:p>
          <a:p>
            <a:pPr marL="285750" indent="-285750">
              <a:buFont typeface="Arial" panose="020B0604020202020204" pitchFamily="34" charset="0"/>
              <a:buChar char="•"/>
            </a:pPr>
            <a:r>
              <a:rPr lang="en-AU" dirty="0"/>
              <a:t>Population shifts and impacts on attractiveness of regions, including for housing diversity, availability and affordability</a:t>
            </a:r>
          </a:p>
          <a:p>
            <a:pPr marL="285750" indent="-285750">
              <a:buFont typeface="Arial" panose="020B0604020202020204" pitchFamily="34" charset="0"/>
              <a:buChar char="•"/>
            </a:pPr>
            <a:r>
              <a:rPr lang="en-AU" dirty="0"/>
              <a:t>Capitalising on new opportunities</a:t>
            </a:r>
          </a:p>
          <a:p>
            <a:pPr marL="285750" indent="-285750">
              <a:buFont typeface="Arial" panose="020B0604020202020204" pitchFamily="34" charset="0"/>
              <a:buChar char="•"/>
            </a:pPr>
            <a:r>
              <a:rPr lang="en-AU" dirty="0"/>
              <a:t>Moving from playing catch-up to firmly at the cutting edge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3" name="Slide Number Placeholder 2">
            <a:extLst>
              <a:ext uri="{FF2B5EF4-FFF2-40B4-BE49-F238E27FC236}">
                <a16:creationId xmlns:a16="http://schemas.microsoft.com/office/drawing/2014/main" id="{26535551-C0C6-4515-BECA-295AEF0DC3A0}"/>
              </a:ext>
            </a:extLst>
          </p:cNvPr>
          <p:cNvSpPr>
            <a:spLocks noGrp="1"/>
          </p:cNvSpPr>
          <p:nvPr>
            <p:ph type="sldNum" sz="quarter" idx="12"/>
          </p:nvPr>
        </p:nvSpPr>
        <p:spPr/>
        <p:txBody>
          <a:bodyPr/>
          <a:lstStyle/>
          <a:p>
            <a:pPr defTabSz="914400"/>
            <a:fld id="{3BCE7D7D-9690-644D-97C7-DB24D7A3DA6C}" type="slidenum">
              <a:rPr lang="en-US">
                <a:solidFill>
                  <a:srgbClr val="005670"/>
                </a:solidFill>
                <a:latin typeface="Verdana" panose="020B0604030504040204"/>
              </a:rPr>
              <a:pPr defTabSz="914400"/>
              <a:t>7</a:t>
            </a:fld>
            <a:endParaRPr lang="en-US">
              <a:solidFill>
                <a:srgbClr val="005670"/>
              </a:solidFill>
              <a:latin typeface="Verdana" panose="020B0604030504040204"/>
            </a:endParaRPr>
          </a:p>
        </p:txBody>
      </p:sp>
      <p:sp>
        <p:nvSpPr>
          <p:cNvPr id="4" name="Title 3">
            <a:extLst>
              <a:ext uri="{FF2B5EF4-FFF2-40B4-BE49-F238E27FC236}">
                <a16:creationId xmlns:a16="http://schemas.microsoft.com/office/drawing/2014/main" id="{C6DA9C3B-85A9-46E2-8BBA-9B4FD3BCB913}"/>
              </a:ext>
            </a:extLst>
          </p:cNvPr>
          <p:cNvSpPr>
            <a:spLocks noGrp="1"/>
          </p:cNvSpPr>
          <p:nvPr>
            <p:ph type="title"/>
          </p:nvPr>
        </p:nvSpPr>
        <p:spPr>
          <a:xfrm>
            <a:off x="2316163" y="1640626"/>
            <a:ext cx="7559676" cy="664797"/>
          </a:xfrm>
        </p:spPr>
        <p:txBody>
          <a:bodyPr/>
          <a:lstStyle/>
          <a:p>
            <a:r>
              <a:rPr lang="en-US" dirty="0"/>
              <a:t>Emerging common themes from workshops across Australia</a:t>
            </a:r>
            <a:endParaRPr lang="en-AU" dirty="0"/>
          </a:p>
        </p:txBody>
      </p:sp>
    </p:spTree>
    <p:extLst>
      <p:ext uri="{BB962C8B-B14F-4D97-AF65-F5344CB8AC3E}">
        <p14:creationId xmlns:p14="http://schemas.microsoft.com/office/powerpoint/2010/main" val="208005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F6614F-F1CF-4591-B976-829EABCB7AD4}"/>
              </a:ext>
            </a:extLst>
          </p:cNvPr>
          <p:cNvSpPr>
            <a:spLocks noGrp="1"/>
          </p:cNvSpPr>
          <p:nvPr>
            <p:ph idx="1"/>
          </p:nvPr>
        </p:nvSpPr>
        <p:spPr/>
        <p:txBody>
          <a:bodyPr/>
          <a:lstStyle/>
          <a:p>
            <a:r>
              <a:rPr lang="en-US" b="1" dirty="0"/>
              <a:t>Trends</a:t>
            </a:r>
          </a:p>
          <a:p>
            <a:pPr marL="285750" indent="-285750">
              <a:buFont typeface="Arial" panose="020B0604020202020204" pitchFamily="34" charset="0"/>
              <a:buChar char="•"/>
            </a:pPr>
            <a:r>
              <a:rPr lang="en-US" dirty="0"/>
              <a:t>Diversified industries</a:t>
            </a:r>
          </a:p>
          <a:p>
            <a:pPr marL="285750" indent="-285750">
              <a:buFont typeface="Arial" panose="020B0604020202020204" pitchFamily="34" charset="0"/>
              <a:buChar char="•"/>
            </a:pPr>
            <a:r>
              <a:rPr lang="en-US" dirty="0"/>
              <a:t>Population growth</a:t>
            </a:r>
          </a:p>
          <a:p>
            <a:pPr marL="285750" indent="-285750">
              <a:buFont typeface="Arial" panose="020B0604020202020204" pitchFamily="34" charset="0"/>
              <a:buChar char="•"/>
            </a:pPr>
            <a:r>
              <a:rPr lang="en-US" dirty="0"/>
              <a:t>Environment and sustainability</a:t>
            </a:r>
          </a:p>
          <a:p>
            <a:pPr marL="285750" indent="-285750">
              <a:buFont typeface="Arial" panose="020B0604020202020204" pitchFamily="34" charset="0"/>
              <a:buChar char="•"/>
            </a:pPr>
            <a:r>
              <a:rPr lang="en-US" dirty="0"/>
              <a:t>Connections between markets</a:t>
            </a:r>
          </a:p>
          <a:p>
            <a:pPr marL="285750" indent="-285750">
              <a:buFont typeface="Arial" panose="020B0604020202020204" pitchFamily="34" charset="0"/>
              <a:buChar char="•"/>
            </a:pPr>
            <a:r>
              <a:rPr lang="en-US" dirty="0"/>
              <a:t>Climate change</a:t>
            </a:r>
            <a:endParaRPr lang="en-AU" dirty="0"/>
          </a:p>
        </p:txBody>
      </p:sp>
      <p:sp>
        <p:nvSpPr>
          <p:cNvPr id="3" name="Slide Number Placeholder 2">
            <a:extLst>
              <a:ext uri="{FF2B5EF4-FFF2-40B4-BE49-F238E27FC236}">
                <a16:creationId xmlns:a16="http://schemas.microsoft.com/office/drawing/2014/main" id="{22BE0647-676D-4328-BAAB-E4C6823A3888}"/>
              </a:ext>
            </a:extLst>
          </p:cNvPr>
          <p:cNvSpPr>
            <a:spLocks noGrp="1"/>
          </p:cNvSpPr>
          <p:nvPr>
            <p:ph type="sldNum" sz="quarter" idx="12"/>
          </p:nvPr>
        </p:nvSpPr>
        <p:spPr/>
        <p:txBody>
          <a:bodyPr/>
          <a:lstStyle/>
          <a:p>
            <a:pPr defTabSz="914400"/>
            <a:fld id="{3BCE7D7D-9690-644D-97C7-DB24D7A3DA6C}" type="slidenum">
              <a:rPr lang="en-US">
                <a:solidFill>
                  <a:srgbClr val="005670"/>
                </a:solidFill>
                <a:latin typeface="Verdana" panose="020B0604030504040204"/>
              </a:rPr>
              <a:pPr defTabSz="914400"/>
              <a:t>8</a:t>
            </a:fld>
            <a:endParaRPr lang="en-US">
              <a:solidFill>
                <a:srgbClr val="005670"/>
              </a:solidFill>
              <a:latin typeface="Verdana" panose="020B0604030504040204"/>
            </a:endParaRPr>
          </a:p>
        </p:txBody>
      </p:sp>
      <p:sp>
        <p:nvSpPr>
          <p:cNvPr id="4" name="Title 3">
            <a:extLst>
              <a:ext uri="{FF2B5EF4-FFF2-40B4-BE49-F238E27FC236}">
                <a16:creationId xmlns:a16="http://schemas.microsoft.com/office/drawing/2014/main" id="{68E6AA20-270E-4474-925C-13F73A08BD40}"/>
              </a:ext>
            </a:extLst>
          </p:cNvPr>
          <p:cNvSpPr>
            <a:spLocks noGrp="1"/>
          </p:cNvSpPr>
          <p:nvPr>
            <p:ph type="title"/>
          </p:nvPr>
        </p:nvSpPr>
        <p:spPr/>
        <p:txBody>
          <a:bodyPr/>
          <a:lstStyle/>
          <a:p>
            <a:r>
              <a:rPr lang="en-US" dirty="0"/>
              <a:t>Mackay-Isaac-Whitsundays workshop</a:t>
            </a:r>
            <a:endParaRPr lang="en-AU" dirty="0"/>
          </a:p>
        </p:txBody>
      </p:sp>
      <p:pic>
        <p:nvPicPr>
          <p:cNvPr id="5" name="Picture 4">
            <a:extLst>
              <a:ext uri="{FF2B5EF4-FFF2-40B4-BE49-F238E27FC236}">
                <a16:creationId xmlns:a16="http://schemas.microsoft.com/office/drawing/2014/main" id="{0BC7988F-F567-4C22-B45D-40B6B1DA09E0}"/>
              </a:ext>
            </a:extLst>
          </p:cNvPr>
          <p:cNvPicPr>
            <a:picLocks noChangeAspect="1"/>
          </p:cNvPicPr>
          <p:nvPr/>
        </p:nvPicPr>
        <p:blipFill>
          <a:blip r:embed="rId3"/>
          <a:stretch>
            <a:fillRect/>
          </a:stretch>
        </p:blipFill>
        <p:spPr>
          <a:xfrm>
            <a:off x="6435999" y="2443205"/>
            <a:ext cx="3439840" cy="3172668"/>
          </a:xfrm>
          <a:prstGeom prst="rect">
            <a:avLst/>
          </a:prstGeom>
        </p:spPr>
      </p:pic>
    </p:spTree>
    <p:extLst>
      <p:ext uri="{BB962C8B-B14F-4D97-AF65-F5344CB8AC3E}">
        <p14:creationId xmlns:p14="http://schemas.microsoft.com/office/powerpoint/2010/main" val="19750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A97B9E-FD45-4467-94A8-F66DDD44932B}"/>
              </a:ext>
            </a:extLst>
          </p:cNvPr>
          <p:cNvSpPr>
            <a:spLocks noGrp="1"/>
          </p:cNvSpPr>
          <p:nvPr>
            <p:ph type="sldNum" sz="quarter" idx="12"/>
          </p:nvPr>
        </p:nvSpPr>
        <p:spPr/>
        <p:txBody>
          <a:bodyPr/>
          <a:lstStyle/>
          <a:p>
            <a:pPr defTabSz="914400"/>
            <a:fld id="{3BCE7D7D-9690-644D-97C7-DB24D7A3DA6C}" type="slidenum">
              <a:rPr lang="en-US">
                <a:solidFill>
                  <a:srgbClr val="005670"/>
                </a:solidFill>
                <a:latin typeface="Verdana" panose="020B0604030504040204"/>
              </a:rPr>
              <a:pPr defTabSz="914400"/>
              <a:t>9</a:t>
            </a:fld>
            <a:endParaRPr lang="en-US">
              <a:solidFill>
                <a:srgbClr val="005670"/>
              </a:solidFill>
              <a:latin typeface="Verdana" panose="020B0604030504040204"/>
            </a:endParaRPr>
          </a:p>
        </p:txBody>
      </p:sp>
      <p:sp>
        <p:nvSpPr>
          <p:cNvPr id="4" name="Title 3">
            <a:extLst>
              <a:ext uri="{FF2B5EF4-FFF2-40B4-BE49-F238E27FC236}">
                <a16:creationId xmlns:a16="http://schemas.microsoft.com/office/drawing/2014/main" id="{03AE6FF6-699B-49BD-AF5F-AD4E65EBB3F0}"/>
              </a:ext>
            </a:extLst>
          </p:cNvPr>
          <p:cNvSpPr>
            <a:spLocks noGrp="1"/>
          </p:cNvSpPr>
          <p:nvPr>
            <p:ph type="title"/>
          </p:nvPr>
        </p:nvSpPr>
        <p:spPr>
          <a:xfrm>
            <a:off x="2214563" y="1258132"/>
            <a:ext cx="7559676" cy="332399"/>
          </a:xfrm>
        </p:spPr>
        <p:txBody>
          <a:bodyPr/>
          <a:lstStyle/>
          <a:p>
            <a:r>
              <a:rPr lang="en-US" dirty="0"/>
              <a:t>Regional strengths</a:t>
            </a:r>
            <a:endParaRPr lang="en-AU" dirty="0"/>
          </a:p>
        </p:txBody>
      </p:sp>
      <p:graphicFrame>
        <p:nvGraphicFramePr>
          <p:cNvPr id="6" name="Diagram 5">
            <a:extLst>
              <a:ext uri="{FF2B5EF4-FFF2-40B4-BE49-F238E27FC236}">
                <a16:creationId xmlns:a16="http://schemas.microsoft.com/office/drawing/2014/main" id="{302FE2D8-EE23-4C0B-ADB5-C5DE9FB662B4}"/>
              </a:ext>
            </a:extLst>
          </p:cNvPr>
          <p:cNvGraphicFramePr/>
          <p:nvPr/>
        </p:nvGraphicFramePr>
        <p:xfrm>
          <a:off x="2014072" y="2078318"/>
          <a:ext cx="4566023" cy="3312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60DC6187-26E3-4661-9F5F-3919519AB54A}"/>
              </a:ext>
            </a:extLst>
          </p:cNvPr>
          <p:cNvGraphicFramePr/>
          <p:nvPr/>
        </p:nvGraphicFramePr>
        <p:xfrm>
          <a:off x="6580095" y="2420471"/>
          <a:ext cx="3795059" cy="2646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80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fied Master V1">
  <a:themeElements>
    <a:clrScheme name="AECOM">
      <a:dk1>
        <a:srgbClr val="000000"/>
      </a:dk1>
      <a:lt1>
        <a:srgbClr val="FFFFFF"/>
      </a:lt1>
      <a:dk2>
        <a:srgbClr val="00353E"/>
      </a:dk2>
      <a:lt2>
        <a:srgbClr val="DAD8CC"/>
      </a:lt2>
      <a:accent1>
        <a:srgbClr val="008966"/>
      </a:accent1>
      <a:accent2>
        <a:srgbClr val="AECC53"/>
      </a:accent2>
      <a:accent3>
        <a:srgbClr val="009A9B"/>
      </a:accent3>
      <a:accent4>
        <a:srgbClr val="FFCE00"/>
      </a:accent4>
      <a:accent5>
        <a:srgbClr val="E52713"/>
      </a:accent5>
      <a:accent6>
        <a:srgbClr val="C70C6F"/>
      </a:accent6>
      <a:hlink>
        <a:srgbClr val="008768"/>
      </a:hlink>
      <a:folHlink>
        <a:srgbClr val="0087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COM - Arial.potx" id="{6B694D25-2AEC-4297-B42A-886A83386C82}" vid="{677A9017-EA61-4D44-A76E-2F00B6752580}"/>
    </a:ext>
  </a:extLst>
</a:theme>
</file>

<file path=ppt/theme/theme2.xml><?xml version="1.0" encoding="utf-8"?>
<a:theme xmlns:a="http://schemas.openxmlformats.org/drawingml/2006/main" name="Office Theme">
  <a:themeElements>
    <a:clrScheme name="Custom 11">
      <a:dk1>
        <a:srgbClr val="000000"/>
      </a:dk1>
      <a:lt1>
        <a:srgbClr val="FFFFFF"/>
      </a:lt1>
      <a:dk2>
        <a:srgbClr val="A5A5A5"/>
      </a:dk2>
      <a:lt2>
        <a:srgbClr val="D2D2D2"/>
      </a:lt2>
      <a:accent1>
        <a:srgbClr val="005670"/>
      </a:accent1>
      <a:accent2>
        <a:srgbClr val="A31D38"/>
      </a:accent2>
      <a:accent3>
        <a:srgbClr val="243746"/>
      </a:accent3>
      <a:accent4>
        <a:srgbClr val="7E2C40"/>
      </a:accent4>
      <a:accent5>
        <a:srgbClr val="E7B78A"/>
      </a:accent5>
      <a:accent6>
        <a:srgbClr val="73B369"/>
      </a:accent6>
      <a:hlink>
        <a:srgbClr val="005570"/>
      </a:hlink>
      <a:folHlink>
        <a:srgbClr val="00557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lIns="0" tIns="0" rIns="0" bIns="0">
        <a:spAutoFit/>
      </a:bodyPr>
      <a:lstStyle>
        <a:defPPr algn="l">
          <a:defRPr smtClean="0"/>
        </a:defPPr>
      </a:lstStyle>
    </a:txDef>
  </a:objectDefaults>
  <a:extraClrSchemeLst/>
  <a:extLst>
    <a:ext uri="{05A4C25C-085E-4340-85A3-A5531E510DB2}">
      <thm15:themeFamily xmlns:thm15="http://schemas.microsoft.com/office/thememl/2012/main" name="IFA_224867_PowerPoint FA3" id="{29955759-7B3C-A34A-BD88-AE03871F2D3E}" vid="{A1B1E61B-090D-1B49-A11A-671D8D213F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AD3D7839DD14890B213105B2B5A36" ma:contentTypeVersion="4" ma:contentTypeDescription="Create a new document." ma:contentTypeScope="" ma:versionID="99e60e2e4e1847b4b95b3263b8dcca3f">
  <xsd:schema xmlns:xsd="http://www.w3.org/2001/XMLSchema" xmlns:xs="http://www.w3.org/2001/XMLSchema" xmlns:p="http://schemas.microsoft.com/office/2006/metadata/properties" xmlns:ns2="69f3a7fe-05dc-4771-92f7-01f8b7201dca" targetNamespace="http://schemas.microsoft.com/office/2006/metadata/properties" ma:root="true" ma:fieldsID="29eb480c9eb1ef8988e3ba2a9eead114" ns2:_="">
    <xsd:import namespace="69f3a7fe-05dc-4771-92f7-01f8b7201d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3a7fe-05dc-4771-92f7-01f8b7201d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0DC034-600A-4B17-943D-13E09D85AE31}">
  <ds:schemaRefs>
    <ds:schemaRef ds:uri="69f3a7fe-05dc-4771-92f7-01f8b7201d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B6BAA2-0C27-4FD7-81BB-F13AF75C5E4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9f3a7fe-05dc-4771-92f7-01f8b7201dca"/>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97BC35A-9309-4C4D-8D0F-704B7C98EE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AECOM - Arial</Template>
  <TotalTime>584</TotalTime>
  <Words>3440</Words>
  <Application>Microsoft Office PowerPoint</Application>
  <PresentationFormat>Widescreen</PresentationFormat>
  <Paragraphs>386</Paragraphs>
  <Slides>31</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Arial,Sans-Serif</vt:lpstr>
      <vt:lpstr>Calibri</vt:lpstr>
      <vt:lpstr>Consolas</vt:lpstr>
      <vt:lpstr>System Font</vt:lpstr>
      <vt:lpstr>System Font Regular</vt:lpstr>
      <vt:lpstr>Times New Roman</vt:lpstr>
      <vt:lpstr>Verdana</vt:lpstr>
      <vt:lpstr>Wingdings</vt:lpstr>
      <vt:lpstr>Unified Master V1</vt:lpstr>
      <vt:lpstr>Office Theme</vt:lpstr>
      <vt:lpstr>PowerPoint Presentation</vt:lpstr>
      <vt:lpstr>PowerPoint Presentation</vt:lpstr>
      <vt:lpstr>Agenda</vt:lpstr>
      <vt:lpstr>Regional infrastructure strengths and gaps</vt:lpstr>
      <vt:lpstr>Project approach</vt:lpstr>
      <vt:lpstr>PowerPoint Presentation</vt:lpstr>
      <vt:lpstr>Emerging common themes from workshops across Australia</vt:lpstr>
      <vt:lpstr>Mackay-Isaac-Whitsundays workshop</vt:lpstr>
      <vt:lpstr>Regional strengths</vt:lpstr>
      <vt:lpstr>Regional infrastructure gaps</vt:lpstr>
      <vt:lpstr>Timeline</vt:lpstr>
      <vt:lpstr>PowerPoint Presentation</vt:lpstr>
      <vt:lpstr>Context Setting</vt:lpstr>
      <vt:lpstr>Context Setting</vt:lpstr>
      <vt:lpstr>MIW Today</vt:lpstr>
      <vt:lpstr>MIW Today (1)</vt:lpstr>
      <vt:lpstr>MIW Today (2)</vt:lpstr>
      <vt:lpstr>Challenges</vt:lpstr>
      <vt:lpstr>Challenges (1)</vt:lpstr>
      <vt:lpstr>Challenges (2)</vt:lpstr>
      <vt:lpstr>Group Exercise - Challenges</vt:lpstr>
      <vt:lpstr>Vision &amp; Opportunities</vt:lpstr>
      <vt:lpstr>Example Visions</vt:lpstr>
      <vt:lpstr>Group Exercise – Vision &amp; Opps</vt:lpstr>
      <vt:lpstr>Group Exercise – Enablers</vt:lpstr>
      <vt:lpstr>MCA Development</vt:lpstr>
      <vt:lpstr>Economic Development And Shared Vision Road Map MCA</vt:lpstr>
      <vt:lpstr>Next Steps </vt:lpstr>
      <vt:lpstr>Thank you.</vt:lpstr>
      <vt:lpstr>Information Sources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GadaloffS</dc:creator>
  <cp:keywords/>
  <dc:description/>
  <cp:lastModifiedBy>Gillen, Mike (Australia)</cp:lastModifiedBy>
  <cp:revision>435</cp:revision>
  <dcterms:created xsi:type="dcterms:W3CDTF">2021-06-15T00:07:25Z</dcterms:created>
  <dcterms:modified xsi:type="dcterms:W3CDTF">2021-07-11T04:58:04Z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0x010100977AD3D7839DD14890B213105B2B5A36</vt:lpwstr>
  </property>
</Properties>
</file>